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Lst>
  <p:notesMasterIdLst>
    <p:notesMasterId r:id="rId5"/>
  </p:notesMasterIdLst>
  <p:sldIdLst>
    <p:sldId id="261" r:id="rId4"/>
  </p:sldIdLst>
  <p:sldSz cx="43891200" cy="32918400"/>
  <p:notesSz cx="7010400" cy="9296400"/>
  <p:defaultTextStyle>
    <a:defPPr>
      <a:defRPr lang="en-US"/>
    </a:defPPr>
    <a:lvl1pPr algn="l" rtl="0" fontAlgn="base">
      <a:spcBef>
        <a:spcPct val="0"/>
      </a:spcBef>
      <a:spcAft>
        <a:spcPct val="0"/>
      </a:spcAft>
      <a:defRPr sz="2900" kern="1200">
        <a:solidFill>
          <a:schemeClr val="tx1"/>
        </a:solidFill>
        <a:latin typeface="Arial Narrow" pitchFamily="34" charset="0"/>
        <a:ea typeface="+mn-ea"/>
        <a:cs typeface="+mn-cs"/>
      </a:defRPr>
    </a:lvl1pPr>
    <a:lvl2pPr marL="457200" algn="l" rtl="0" fontAlgn="base">
      <a:spcBef>
        <a:spcPct val="0"/>
      </a:spcBef>
      <a:spcAft>
        <a:spcPct val="0"/>
      </a:spcAft>
      <a:defRPr sz="2900" kern="1200">
        <a:solidFill>
          <a:schemeClr val="tx1"/>
        </a:solidFill>
        <a:latin typeface="Arial Narrow" pitchFamily="34" charset="0"/>
        <a:ea typeface="+mn-ea"/>
        <a:cs typeface="+mn-cs"/>
      </a:defRPr>
    </a:lvl2pPr>
    <a:lvl3pPr marL="914400" algn="l" rtl="0" fontAlgn="base">
      <a:spcBef>
        <a:spcPct val="0"/>
      </a:spcBef>
      <a:spcAft>
        <a:spcPct val="0"/>
      </a:spcAft>
      <a:defRPr sz="2900" kern="1200">
        <a:solidFill>
          <a:schemeClr val="tx1"/>
        </a:solidFill>
        <a:latin typeface="Arial Narrow" pitchFamily="34" charset="0"/>
        <a:ea typeface="+mn-ea"/>
        <a:cs typeface="+mn-cs"/>
      </a:defRPr>
    </a:lvl3pPr>
    <a:lvl4pPr marL="1371600" algn="l" rtl="0" fontAlgn="base">
      <a:spcBef>
        <a:spcPct val="0"/>
      </a:spcBef>
      <a:spcAft>
        <a:spcPct val="0"/>
      </a:spcAft>
      <a:defRPr sz="2900" kern="1200">
        <a:solidFill>
          <a:schemeClr val="tx1"/>
        </a:solidFill>
        <a:latin typeface="Arial Narrow" pitchFamily="34" charset="0"/>
        <a:ea typeface="+mn-ea"/>
        <a:cs typeface="+mn-cs"/>
      </a:defRPr>
    </a:lvl4pPr>
    <a:lvl5pPr marL="1828800" algn="l" rtl="0" fontAlgn="base">
      <a:spcBef>
        <a:spcPct val="0"/>
      </a:spcBef>
      <a:spcAft>
        <a:spcPct val="0"/>
      </a:spcAft>
      <a:defRPr sz="2900" kern="1200">
        <a:solidFill>
          <a:schemeClr val="tx1"/>
        </a:solidFill>
        <a:latin typeface="Arial Narrow" pitchFamily="34" charset="0"/>
        <a:ea typeface="+mn-ea"/>
        <a:cs typeface="+mn-cs"/>
      </a:defRPr>
    </a:lvl5pPr>
    <a:lvl6pPr marL="2286000" algn="l" defTabSz="914400" rtl="0" eaLnBrk="1" latinLnBrk="0" hangingPunct="1">
      <a:defRPr sz="2900" kern="1200">
        <a:solidFill>
          <a:schemeClr val="tx1"/>
        </a:solidFill>
        <a:latin typeface="Arial Narrow" pitchFamily="34" charset="0"/>
        <a:ea typeface="+mn-ea"/>
        <a:cs typeface="+mn-cs"/>
      </a:defRPr>
    </a:lvl6pPr>
    <a:lvl7pPr marL="2743200" algn="l" defTabSz="914400" rtl="0" eaLnBrk="1" latinLnBrk="0" hangingPunct="1">
      <a:defRPr sz="2900" kern="1200">
        <a:solidFill>
          <a:schemeClr val="tx1"/>
        </a:solidFill>
        <a:latin typeface="Arial Narrow" pitchFamily="34" charset="0"/>
        <a:ea typeface="+mn-ea"/>
        <a:cs typeface="+mn-cs"/>
      </a:defRPr>
    </a:lvl7pPr>
    <a:lvl8pPr marL="3200400" algn="l" defTabSz="914400" rtl="0" eaLnBrk="1" latinLnBrk="0" hangingPunct="1">
      <a:defRPr sz="2900" kern="1200">
        <a:solidFill>
          <a:schemeClr val="tx1"/>
        </a:solidFill>
        <a:latin typeface="Arial Narrow" pitchFamily="34" charset="0"/>
        <a:ea typeface="+mn-ea"/>
        <a:cs typeface="+mn-cs"/>
      </a:defRPr>
    </a:lvl8pPr>
    <a:lvl9pPr marL="3657600" algn="l" defTabSz="914400" rtl="0" eaLnBrk="1" latinLnBrk="0" hangingPunct="1">
      <a:defRPr sz="2900" kern="1200">
        <a:solidFill>
          <a:schemeClr val="tx1"/>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1C1C"/>
    <a:srgbClr val="CCFFCC"/>
    <a:srgbClr val="CBFCB2"/>
    <a:srgbClr val="8BA858"/>
    <a:srgbClr val="ACDA92"/>
    <a:srgbClr val="DCDFB9"/>
    <a:srgbClr val="99FFCC"/>
    <a:srgbClr val="996633"/>
    <a:srgbClr val="E16969"/>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1053" autoAdjust="0"/>
    <p:restoredTop sz="95701" autoAdjust="0"/>
  </p:normalViewPr>
  <p:slideViewPr>
    <p:cSldViewPr snapToGrid="0" snapToObjects="1">
      <p:cViewPr>
        <p:scale>
          <a:sx n="100" d="100"/>
          <a:sy n="100" d="100"/>
        </p:scale>
        <p:origin x="17058" y="14862"/>
      </p:cViewPr>
      <p:guideLst>
        <p:guide orient="horz" pos="3027"/>
        <p:guide orient="horz" pos="20285"/>
        <p:guide pos="590"/>
        <p:guide pos="9103"/>
        <p:guide pos="9547"/>
        <p:guide pos="27014"/>
        <p:guide pos="18058"/>
        <p:guide pos="1850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wmf"/><Relationship Id="rId1" Type="http://schemas.openxmlformats.org/officeDocument/2006/relationships/image" Target="../media/image1.wmf"/><Relationship Id="rId6" Type="http://schemas.openxmlformats.org/officeDocument/2006/relationships/image" Target="../media/image6.wmf"/><Relationship Id="rId11" Type="http://schemas.openxmlformats.org/officeDocument/2006/relationships/image" Target="../media/image11.wmf"/><Relationship Id="rId5" Type="http://schemas.openxmlformats.org/officeDocument/2006/relationships/image" Target="../media/image5.wmf"/><Relationship Id="rId10" Type="http://schemas.openxmlformats.org/officeDocument/2006/relationships/image" Target="../media/image10.wmf"/><Relationship Id="rId4" Type="http://schemas.openxmlformats.org/officeDocument/2006/relationships/image" Target="../media/image4.wmf"/><Relationship Id="rId9"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7332" cy="464820"/>
          </a:xfrm>
          <a:prstGeom prst="rect">
            <a:avLst/>
          </a:prstGeom>
          <a:noFill/>
          <a:ln w="9525">
            <a:noFill/>
            <a:miter lim="800000"/>
            <a:headEnd/>
            <a:tailEnd/>
          </a:ln>
          <a:effectLst/>
        </p:spPr>
        <p:txBody>
          <a:bodyPr vert="horz" wrap="square" lIns="93146" tIns="46573" rIns="93146" bIns="46573" numCol="1" anchor="t" anchorCtr="0" compatLnSpc="1">
            <a:prstTxWarp prst="textNoShape">
              <a:avLst/>
            </a:prstTxWarp>
          </a:bodyPr>
          <a:lstStyle>
            <a:lvl1pPr>
              <a:defRPr sz="1300">
                <a:latin typeface="Arial" charset="0"/>
              </a:defRPr>
            </a:lvl1pPr>
          </a:lstStyle>
          <a:p>
            <a:pPr>
              <a:defRPr/>
            </a:pPr>
            <a:endParaRPr lang="en-US"/>
          </a:p>
        </p:txBody>
      </p:sp>
      <p:sp>
        <p:nvSpPr>
          <p:cNvPr id="150531" name="Rectangle 3"/>
          <p:cNvSpPr>
            <a:spLocks noGrp="1" noChangeArrowheads="1"/>
          </p:cNvSpPr>
          <p:nvPr>
            <p:ph type="dt" idx="1"/>
          </p:nvPr>
        </p:nvSpPr>
        <p:spPr bwMode="auto">
          <a:xfrm>
            <a:off x="3971544" y="0"/>
            <a:ext cx="3037332" cy="464820"/>
          </a:xfrm>
          <a:prstGeom prst="rect">
            <a:avLst/>
          </a:prstGeom>
          <a:noFill/>
          <a:ln w="9525">
            <a:noFill/>
            <a:miter lim="800000"/>
            <a:headEnd/>
            <a:tailEnd/>
          </a:ln>
          <a:effectLst/>
        </p:spPr>
        <p:txBody>
          <a:bodyPr vert="horz" wrap="square" lIns="93146" tIns="46573" rIns="93146" bIns="46573" numCol="1" anchor="t" anchorCtr="0" compatLnSpc="1">
            <a:prstTxWarp prst="textNoShape">
              <a:avLst/>
            </a:prstTxWarp>
          </a:bodyPr>
          <a:lstStyle>
            <a:lvl1pPr algn="r">
              <a:defRPr sz="1300">
                <a:latin typeface="Arial" charset="0"/>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50533" name="Rectangle 5"/>
          <p:cNvSpPr>
            <a:spLocks noGrp="1" noChangeArrowheads="1"/>
          </p:cNvSpPr>
          <p:nvPr>
            <p:ph type="body" sz="quarter" idx="3"/>
          </p:nvPr>
        </p:nvSpPr>
        <p:spPr bwMode="auto">
          <a:xfrm>
            <a:off x="701040" y="4415791"/>
            <a:ext cx="5608320" cy="4183380"/>
          </a:xfrm>
          <a:prstGeom prst="rect">
            <a:avLst/>
          </a:prstGeom>
          <a:noFill/>
          <a:ln w="9525">
            <a:noFill/>
            <a:miter lim="800000"/>
            <a:headEnd/>
            <a:tailEnd/>
          </a:ln>
          <a:effectLst/>
        </p:spPr>
        <p:txBody>
          <a:bodyPr vert="horz" wrap="square" lIns="93146" tIns="46573" rIns="93146" bIns="4657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0534" name="Rectangle 6"/>
          <p:cNvSpPr>
            <a:spLocks noGrp="1" noChangeArrowheads="1"/>
          </p:cNvSpPr>
          <p:nvPr>
            <p:ph type="ftr" sz="quarter" idx="4"/>
          </p:nvPr>
        </p:nvSpPr>
        <p:spPr bwMode="auto">
          <a:xfrm>
            <a:off x="0" y="8830042"/>
            <a:ext cx="3037332" cy="464820"/>
          </a:xfrm>
          <a:prstGeom prst="rect">
            <a:avLst/>
          </a:prstGeom>
          <a:noFill/>
          <a:ln w="9525">
            <a:noFill/>
            <a:miter lim="800000"/>
            <a:headEnd/>
            <a:tailEnd/>
          </a:ln>
          <a:effectLst/>
        </p:spPr>
        <p:txBody>
          <a:bodyPr vert="horz" wrap="square" lIns="93146" tIns="46573" rIns="93146" bIns="46573" numCol="1" anchor="b" anchorCtr="0" compatLnSpc="1">
            <a:prstTxWarp prst="textNoShape">
              <a:avLst/>
            </a:prstTxWarp>
          </a:bodyPr>
          <a:lstStyle>
            <a:lvl1pPr>
              <a:defRPr sz="1300">
                <a:latin typeface="Arial" charset="0"/>
              </a:defRPr>
            </a:lvl1pPr>
          </a:lstStyle>
          <a:p>
            <a:pPr>
              <a:defRPr/>
            </a:pPr>
            <a:endParaRPr lang="en-US"/>
          </a:p>
        </p:txBody>
      </p:sp>
      <p:sp>
        <p:nvSpPr>
          <p:cNvPr id="150535" name="Rectangle 7"/>
          <p:cNvSpPr>
            <a:spLocks noGrp="1" noChangeArrowheads="1"/>
          </p:cNvSpPr>
          <p:nvPr>
            <p:ph type="sldNum" sz="quarter" idx="5"/>
          </p:nvPr>
        </p:nvSpPr>
        <p:spPr bwMode="auto">
          <a:xfrm>
            <a:off x="3971544" y="8830042"/>
            <a:ext cx="3037332" cy="464820"/>
          </a:xfrm>
          <a:prstGeom prst="rect">
            <a:avLst/>
          </a:prstGeom>
          <a:noFill/>
          <a:ln w="9525">
            <a:noFill/>
            <a:miter lim="800000"/>
            <a:headEnd/>
            <a:tailEnd/>
          </a:ln>
          <a:effectLst/>
        </p:spPr>
        <p:txBody>
          <a:bodyPr vert="horz" wrap="square" lIns="93146" tIns="46573" rIns="93146" bIns="46573" numCol="1" anchor="b" anchorCtr="0" compatLnSpc="1">
            <a:prstTxWarp prst="textNoShape">
              <a:avLst/>
            </a:prstTxWarp>
          </a:bodyPr>
          <a:lstStyle>
            <a:lvl1pPr algn="r">
              <a:defRPr sz="1300">
                <a:latin typeface="Arial" charset="0"/>
              </a:defRPr>
            </a:lvl1pPr>
          </a:lstStyle>
          <a:p>
            <a:pPr>
              <a:defRPr/>
            </a:pPr>
            <a:fld id="{51888E98-2C9E-408D-A5B8-C829322AAAF3}" type="slidenum">
              <a:rPr lang="en-US"/>
              <a:pPr>
                <a:defRPr/>
              </a:pPr>
              <a:t>‹#›</a:t>
            </a:fld>
            <a:endParaRPr lang="en-US"/>
          </a:p>
        </p:txBody>
      </p:sp>
    </p:spTree>
    <p:extLst>
      <p:ext uri="{BB962C8B-B14F-4D97-AF65-F5344CB8AC3E}">
        <p14:creationId xmlns:p14="http://schemas.microsoft.com/office/powerpoint/2010/main" val="4145390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A8AEF048-58DD-41E8-804E-8A58C72380ED}" type="slidenum">
              <a:rPr lang="en-US" smtClean="0"/>
              <a:pPr/>
              <a:t>1</a:t>
            </a:fld>
            <a:endParaRPr lang="en-US" smtClean="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eaLnBrk="1" hangingPunct="1"/>
            <a:endParaRPr lang="es-MX"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279"/>
            <a:ext cx="37306250" cy="7055644"/>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363" y="18653523"/>
            <a:ext cx="30724475" cy="841295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404051" y="1272779"/>
            <a:ext cx="10480675" cy="309252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0438" y="1272779"/>
            <a:ext cx="31291212" cy="309252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279"/>
            <a:ext cx="37306250" cy="7055644"/>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363" y="18653523"/>
            <a:ext cx="30724475" cy="841295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2644"/>
            <a:ext cx="37307838" cy="653891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0" y="13951744"/>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36625" y="4805363"/>
            <a:ext cx="4910138" cy="27397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99164" y="4805363"/>
            <a:ext cx="4911725" cy="27397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8022"/>
            <a:ext cx="3950335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3925" y="7368778"/>
            <a:ext cx="19392900" cy="30706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3925" y="10439401"/>
            <a:ext cx="19392900"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439" y="7368778"/>
            <a:ext cx="19400837" cy="30706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439" y="10439401"/>
            <a:ext cx="19400837"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0879"/>
            <a:ext cx="14439900" cy="557807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60875" y="1310879"/>
            <a:ext cx="24536400" cy="280951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3925" y="6888956"/>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4" y="23043356"/>
            <a:ext cx="26335037" cy="271938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664" y="2940844"/>
            <a:ext cx="26335037" cy="19751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602664" y="25762744"/>
            <a:ext cx="26335037" cy="38635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397701" y="1272779"/>
            <a:ext cx="10487025" cy="3093005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36625" y="1272779"/>
            <a:ext cx="31308675" cy="3093005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279"/>
            <a:ext cx="37306250" cy="7055644"/>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363" y="18653523"/>
            <a:ext cx="30724475" cy="841295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2644"/>
            <a:ext cx="37307838" cy="653891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0" y="13951744"/>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93738" y="4805363"/>
            <a:ext cx="21018500" cy="27397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1864639" y="4805363"/>
            <a:ext cx="21020087" cy="27397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8022"/>
            <a:ext cx="3950335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3925" y="7368778"/>
            <a:ext cx="19392900" cy="30706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3925" y="10439401"/>
            <a:ext cx="19392900"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439" y="7368778"/>
            <a:ext cx="19400837" cy="30706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439" y="10439401"/>
            <a:ext cx="19400837"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2644"/>
            <a:ext cx="37307838" cy="653891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0" y="13951744"/>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0879"/>
            <a:ext cx="14439900" cy="557807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60875" y="1310879"/>
            <a:ext cx="24536400" cy="280951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3925" y="6888956"/>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4" y="23043356"/>
            <a:ext cx="26335037" cy="271938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664" y="2940844"/>
            <a:ext cx="26335037" cy="19751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602664" y="25762744"/>
            <a:ext cx="26335037" cy="38635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337375" y="1272779"/>
            <a:ext cx="10547350" cy="3093005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3739" y="1272779"/>
            <a:ext cx="31491237" cy="3093005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0438" y="4795838"/>
            <a:ext cx="6667500" cy="274022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80338" y="4795838"/>
            <a:ext cx="6667500" cy="274022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8022"/>
            <a:ext cx="3950335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3925" y="7368778"/>
            <a:ext cx="19392900" cy="30706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3925" y="10439401"/>
            <a:ext cx="19392900"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439" y="7368778"/>
            <a:ext cx="19400837" cy="30706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439" y="10439401"/>
            <a:ext cx="19400837"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0879"/>
            <a:ext cx="14439900" cy="557807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60875" y="1310879"/>
            <a:ext cx="24536400" cy="280951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3925" y="6888956"/>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4" y="23043356"/>
            <a:ext cx="26335037" cy="271938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664" y="2940844"/>
            <a:ext cx="26335037" cy="19751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602664" y="25762744"/>
            <a:ext cx="26335037" cy="38635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86052" name="Rectangle 36"/>
          <p:cNvSpPr>
            <a:spLocks noChangeArrowheads="1"/>
          </p:cNvSpPr>
          <p:nvPr userDrawn="1"/>
        </p:nvSpPr>
        <p:spPr bwMode="auto">
          <a:xfrm>
            <a:off x="0" y="0"/>
            <a:ext cx="43891200" cy="4070350"/>
          </a:xfrm>
          <a:prstGeom prst="rect">
            <a:avLst/>
          </a:prstGeom>
          <a:solidFill>
            <a:schemeClr val="accent2"/>
          </a:solidFill>
          <a:ln w="9525">
            <a:solidFill>
              <a:schemeClr val="tx1"/>
            </a:solidFill>
            <a:miter lim="800000"/>
            <a:headEnd/>
            <a:tailEnd/>
          </a:ln>
          <a:effectLst/>
        </p:spPr>
        <p:txBody>
          <a:bodyPr wrap="none" anchor="ctr"/>
          <a:lstStyle/>
          <a:p>
            <a:pPr>
              <a:defRPr/>
            </a:pPr>
            <a:endParaRPr lang="en-US"/>
          </a:p>
        </p:txBody>
      </p:sp>
      <p:sp>
        <p:nvSpPr>
          <p:cNvPr id="86049" name="Rectangle 33"/>
          <p:cNvSpPr>
            <a:spLocks noChangeArrowheads="1"/>
          </p:cNvSpPr>
          <p:nvPr userDrawn="1"/>
        </p:nvSpPr>
        <p:spPr bwMode="auto">
          <a:xfrm>
            <a:off x="935038" y="4800600"/>
            <a:ext cx="13512800" cy="27397075"/>
          </a:xfrm>
          <a:prstGeom prst="rect">
            <a:avLst/>
          </a:prstGeom>
          <a:solidFill>
            <a:srgbClr val="FFFFFF"/>
          </a:solidFill>
          <a:ln w="9525">
            <a:solidFill>
              <a:schemeClr val="tx1"/>
            </a:solidFill>
            <a:miter lim="800000"/>
            <a:headEnd/>
            <a:tailEnd/>
          </a:ln>
          <a:effectLst/>
        </p:spPr>
        <p:txBody>
          <a:bodyPr wrap="none" anchor="ctr"/>
          <a:lstStyle/>
          <a:p>
            <a:pPr>
              <a:defRPr/>
            </a:pPr>
            <a:endParaRPr lang="en-US"/>
          </a:p>
        </p:txBody>
      </p:sp>
      <p:sp>
        <p:nvSpPr>
          <p:cNvPr id="86030" name="Text Box 14"/>
          <p:cNvSpPr txBox="1">
            <a:spLocks noChangeArrowheads="1"/>
          </p:cNvSpPr>
          <p:nvPr userDrawn="1"/>
        </p:nvSpPr>
        <p:spPr bwMode="auto">
          <a:xfrm>
            <a:off x="935038" y="32445325"/>
            <a:ext cx="2884487" cy="319088"/>
          </a:xfrm>
          <a:prstGeom prst="rect">
            <a:avLst/>
          </a:prstGeom>
          <a:noFill/>
          <a:ln w="9525">
            <a:noFill/>
            <a:miter lim="800000"/>
            <a:headEnd/>
            <a:tailEnd/>
          </a:ln>
          <a:effectLst/>
        </p:spPr>
        <p:txBody>
          <a:bodyPr lIns="91267" tIns="45624" rIns="91267" bIns="45624">
            <a:spAutoFit/>
          </a:bodyPr>
          <a:lstStyle/>
          <a:p>
            <a:pPr eaLnBrk="0" hangingPunct="0">
              <a:lnSpc>
                <a:spcPct val="65000"/>
              </a:lnSpc>
              <a:spcBef>
                <a:spcPct val="50000"/>
              </a:spcBef>
              <a:defRPr/>
            </a:pPr>
            <a:r>
              <a:rPr lang="en-US" sz="500" b="1">
                <a:solidFill>
                  <a:schemeClr val="bg2"/>
                </a:solidFill>
                <a:latin typeface="Arial" charset="0"/>
              </a:rPr>
              <a:t>TEMPLATE DESIGN © 2008</a:t>
            </a:r>
          </a:p>
          <a:p>
            <a:pPr eaLnBrk="0" hangingPunct="0">
              <a:lnSpc>
                <a:spcPct val="65000"/>
              </a:lnSpc>
              <a:spcBef>
                <a:spcPct val="50000"/>
              </a:spcBef>
              <a:defRPr/>
            </a:pPr>
            <a:r>
              <a:rPr lang="en-US" sz="1000" b="1">
                <a:solidFill>
                  <a:schemeClr val="bg2"/>
                </a:solidFill>
                <a:latin typeface="Arial" charset="0"/>
              </a:rPr>
              <a:t>www.PosterPresentations.com</a:t>
            </a:r>
          </a:p>
        </p:txBody>
      </p:sp>
      <p:sp>
        <p:nvSpPr>
          <p:cNvPr id="1029" name="Rectangle 15"/>
          <p:cNvSpPr>
            <a:spLocks noGrp="1" noChangeArrowheads="1"/>
          </p:cNvSpPr>
          <p:nvPr>
            <p:ph type="title"/>
          </p:nvPr>
        </p:nvSpPr>
        <p:spPr bwMode="auto">
          <a:xfrm>
            <a:off x="960438" y="1273175"/>
            <a:ext cx="41924287" cy="2201863"/>
          </a:xfrm>
          <a:prstGeom prst="rect">
            <a:avLst/>
          </a:prstGeom>
          <a:noFill/>
          <a:ln w="9525">
            <a:noFill/>
            <a:miter lim="800000"/>
            <a:headEnd/>
            <a:tailEnd/>
          </a:ln>
        </p:spPr>
        <p:txBody>
          <a:bodyPr vert="horz" wrap="square" lIns="91267" tIns="45624" rIns="91267" bIns="45624" numCol="1" anchor="ctr" anchorCtr="0" compatLnSpc="1">
            <a:prstTxWarp prst="textNoShape">
              <a:avLst/>
            </a:prstTxWarp>
          </a:bodyPr>
          <a:lstStyle/>
          <a:p>
            <a:pPr lvl="0"/>
            <a:r>
              <a:rPr lang="en-US" smtClean="0"/>
              <a:t>Click to edit Master title style</a:t>
            </a:r>
          </a:p>
        </p:txBody>
      </p:sp>
      <p:sp>
        <p:nvSpPr>
          <p:cNvPr id="1030" name="Rectangle 16"/>
          <p:cNvSpPr>
            <a:spLocks noGrp="1" noChangeArrowheads="1"/>
          </p:cNvSpPr>
          <p:nvPr>
            <p:ph type="body" idx="1"/>
          </p:nvPr>
        </p:nvSpPr>
        <p:spPr bwMode="auto">
          <a:xfrm>
            <a:off x="960438" y="4795838"/>
            <a:ext cx="13487400" cy="27401837"/>
          </a:xfrm>
          <a:prstGeom prst="rect">
            <a:avLst/>
          </a:prstGeom>
          <a:noFill/>
          <a:ln w="9525">
            <a:noFill/>
            <a:miter lim="800000"/>
            <a:headEnd/>
            <a:tailEnd/>
          </a:ln>
        </p:spPr>
        <p:txBody>
          <a:bodyPr vert="horz" wrap="square" lIns="456408" tIns="456408" rIns="456408" bIns="456408"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86041" name="Rectangle 25"/>
          <p:cNvSpPr>
            <a:spLocks noChangeArrowheads="1"/>
          </p:cNvSpPr>
          <p:nvPr userDrawn="1"/>
        </p:nvSpPr>
        <p:spPr bwMode="auto">
          <a:xfrm>
            <a:off x="0" y="0"/>
            <a:ext cx="43891200" cy="32918400"/>
          </a:xfrm>
          <a:prstGeom prst="rect">
            <a:avLst/>
          </a:prstGeom>
          <a:noFill/>
          <a:ln w="3175">
            <a:solidFill>
              <a:schemeClr val="tx2"/>
            </a:solidFill>
            <a:miter lim="800000"/>
            <a:headEnd/>
            <a:tailEnd/>
          </a:ln>
          <a:effectLst/>
        </p:spPr>
        <p:txBody>
          <a:bodyPr wrap="none" anchor="ctr"/>
          <a:lstStyle/>
          <a:p>
            <a:pPr>
              <a:defRPr/>
            </a:pPr>
            <a:endParaRPr lang="en-US"/>
          </a:p>
        </p:txBody>
      </p:sp>
      <p:sp>
        <p:nvSpPr>
          <p:cNvPr id="86056" name="Rectangle 40"/>
          <p:cNvSpPr>
            <a:spLocks noChangeArrowheads="1"/>
          </p:cNvSpPr>
          <p:nvPr userDrawn="1"/>
        </p:nvSpPr>
        <p:spPr bwMode="auto">
          <a:xfrm>
            <a:off x="29371925" y="4800600"/>
            <a:ext cx="13512800" cy="27397075"/>
          </a:xfrm>
          <a:prstGeom prst="rect">
            <a:avLst/>
          </a:prstGeom>
          <a:solidFill>
            <a:srgbClr val="FFFFFF"/>
          </a:solidFill>
          <a:ln w="9525">
            <a:solidFill>
              <a:schemeClr val="tx1"/>
            </a:solidFill>
            <a:miter lim="800000"/>
            <a:headEnd/>
            <a:tailEnd/>
          </a:ln>
          <a:effectLst/>
        </p:spPr>
        <p:txBody>
          <a:bodyPr wrap="none" anchor="ctr"/>
          <a:lstStyle/>
          <a:p>
            <a:pPr>
              <a:defRPr/>
            </a:pPr>
            <a:endParaRPr lang="en-US"/>
          </a:p>
        </p:txBody>
      </p:sp>
      <p:sp>
        <p:nvSpPr>
          <p:cNvPr id="86057" name="Rectangle 41"/>
          <p:cNvSpPr>
            <a:spLocks noChangeArrowheads="1"/>
          </p:cNvSpPr>
          <p:nvPr userDrawn="1"/>
        </p:nvSpPr>
        <p:spPr bwMode="auto">
          <a:xfrm>
            <a:off x="15152688" y="4800600"/>
            <a:ext cx="13512800" cy="27397075"/>
          </a:xfrm>
          <a:prstGeom prst="rect">
            <a:avLst/>
          </a:prstGeom>
          <a:solidFill>
            <a:srgbClr val="FFFFFF"/>
          </a:solidFill>
          <a:ln w="9525">
            <a:solidFill>
              <a:schemeClr val="tx1"/>
            </a:solidFill>
            <a:miter lim="800000"/>
            <a:headEnd/>
            <a:tailEnd/>
          </a:ln>
          <a:effectLst/>
        </p:spPr>
        <p:txBody>
          <a:bodyPr wrap="none" anchor="ctr"/>
          <a:lstStyle/>
          <a:p>
            <a:pPr>
              <a:defRPr/>
            </a:pPr>
            <a:endParaRPr lang="en-US"/>
          </a:p>
        </p:txBody>
      </p:sp>
      <p:sp>
        <p:nvSpPr>
          <p:cNvPr id="86059" name="Line 43"/>
          <p:cNvSpPr>
            <a:spLocks noChangeShapeType="1"/>
          </p:cNvSpPr>
          <p:nvPr userDrawn="1"/>
        </p:nvSpPr>
        <p:spPr bwMode="auto">
          <a:xfrm>
            <a:off x="0" y="4068763"/>
            <a:ext cx="43891200" cy="0"/>
          </a:xfrm>
          <a:prstGeom prst="line">
            <a:avLst/>
          </a:prstGeom>
          <a:noFill/>
          <a:ln w="190500">
            <a:solidFill>
              <a:srgbClr val="FF9900"/>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eaLnBrk="0" fontAlgn="base" hangingPunct="0">
        <a:spcBef>
          <a:spcPct val="0"/>
        </a:spcBef>
        <a:spcAft>
          <a:spcPct val="0"/>
        </a:spcAft>
        <a:defRPr sz="8800">
          <a:solidFill>
            <a:srgbClr val="FFFFFF"/>
          </a:solidFill>
          <a:latin typeface="+mj-lt"/>
          <a:ea typeface="+mj-ea"/>
          <a:cs typeface="+mj-cs"/>
        </a:defRPr>
      </a:lvl1pPr>
      <a:lvl2pPr algn="ctr" rtl="0" eaLnBrk="0" fontAlgn="base" hangingPunct="0">
        <a:spcBef>
          <a:spcPct val="0"/>
        </a:spcBef>
        <a:spcAft>
          <a:spcPct val="0"/>
        </a:spcAft>
        <a:defRPr sz="8800">
          <a:solidFill>
            <a:srgbClr val="FFFFFF"/>
          </a:solidFill>
          <a:latin typeface="Arial Black" pitchFamily="34" charset="0"/>
        </a:defRPr>
      </a:lvl2pPr>
      <a:lvl3pPr algn="ctr" rtl="0" eaLnBrk="0" fontAlgn="base" hangingPunct="0">
        <a:spcBef>
          <a:spcPct val="0"/>
        </a:spcBef>
        <a:spcAft>
          <a:spcPct val="0"/>
        </a:spcAft>
        <a:defRPr sz="8800">
          <a:solidFill>
            <a:srgbClr val="FFFFFF"/>
          </a:solidFill>
          <a:latin typeface="Arial Black" pitchFamily="34" charset="0"/>
        </a:defRPr>
      </a:lvl3pPr>
      <a:lvl4pPr algn="ctr" rtl="0" eaLnBrk="0" fontAlgn="base" hangingPunct="0">
        <a:spcBef>
          <a:spcPct val="0"/>
        </a:spcBef>
        <a:spcAft>
          <a:spcPct val="0"/>
        </a:spcAft>
        <a:defRPr sz="8800">
          <a:solidFill>
            <a:srgbClr val="FFFFFF"/>
          </a:solidFill>
          <a:latin typeface="Arial Black" pitchFamily="34" charset="0"/>
        </a:defRPr>
      </a:lvl4pPr>
      <a:lvl5pPr algn="ctr" rtl="0" eaLnBrk="0" fontAlgn="base" hangingPunct="0">
        <a:spcBef>
          <a:spcPct val="0"/>
        </a:spcBef>
        <a:spcAft>
          <a:spcPct val="0"/>
        </a:spcAft>
        <a:defRPr sz="8800">
          <a:solidFill>
            <a:srgbClr val="FFFFFF"/>
          </a:solidFill>
          <a:latin typeface="Arial Black" pitchFamily="34" charset="0"/>
        </a:defRPr>
      </a:lvl5pPr>
      <a:lvl6pPr marL="457200" algn="ctr" rtl="0" fontAlgn="base">
        <a:spcBef>
          <a:spcPct val="0"/>
        </a:spcBef>
        <a:spcAft>
          <a:spcPct val="0"/>
        </a:spcAft>
        <a:defRPr sz="8800">
          <a:solidFill>
            <a:srgbClr val="FFFFFF"/>
          </a:solidFill>
          <a:latin typeface="Arial Black" pitchFamily="34" charset="0"/>
        </a:defRPr>
      </a:lvl6pPr>
      <a:lvl7pPr marL="914400" algn="ctr" rtl="0" fontAlgn="base">
        <a:spcBef>
          <a:spcPct val="0"/>
        </a:spcBef>
        <a:spcAft>
          <a:spcPct val="0"/>
        </a:spcAft>
        <a:defRPr sz="8800">
          <a:solidFill>
            <a:srgbClr val="FFFFFF"/>
          </a:solidFill>
          <a:latin typeface="Arial Black" pitchFamily="34" charset="0"/>
        </a:defRPr>
      </a:lvl7pPr>
      <a:lvl8pPr marL="1371600" algn="ctr" rtl="0" fontAlgn="base">
        <a:spcBef>
          <a:spcPct val="0"/>
        </a:spcBef>
        <a:spcAft>
          <a:spcPct val="0"/>
        </a:spcAft>
        <a:defRPr sz="8800">
          <a:solidFill>
            <a:srgbClr val="FFFFFF"/>
          </a:solidFill>
          <a:latin typeface="Arial Black" pitchFamily="34" charset="0"/>
        </a:defRPr>
      </a:lvl8pPr>
      <a:lvl9pPr marL="1828800" algn="ctr" rtl="0" fontAlgn="base">
        <a:spcBef>
          <a:spcPct val="0"/>
        </a:spcBef>
        <a:spcAft>
          <a:spcPct val="0"/>
        </a:spcAft>
        <a:defRPr sz="8800">
          <a:solidFill>
            <a:srgbClr val="FFFFFF"/>
          </a:solidFill>
          <a:latin typeface="Arial Black" pitchFamily="34"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39775" indent="-282575" algn="l" rtl="0" eaLnBrk="0" fontAlgn="base" hangingPunct="0">
        <a:spcBef>
          <a:spcPct val="20000"/>
        </a:spcBef>
        <a:spcAft>
          <a:spcPct val="0"/>
        </a:spcAft>
        <a:buChar char="–"/>
        <a:defRPr sz="29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900">
          <a:solidFill>
            <a:schemeClr val="tx1"/>
          </a:solidFill>
          <a:latin typeface="+mn-lt"/>
        </a:defRPr>
      </a:lvl4pPr>
      <a:lvl5pPr marL="2057400" indent="-228600" algn="l" rtl="0" eaLnBrk="0" fontAlgn="base" hangingPunct="0">
        <a:spcBef>
          <a:spcPct val="20000"/>
        </a:spcBef>
        <a:spcAft>
          <a:spcPct val="0"/>
        </a:spcAft>
        <a:buChar char="»"/>
        <a:defRPr sz="1900">
          <a:solidFill>
            <a:schemeClr val="tx1"/>
          </a:solidFill>
          <a:latin typeface="+mn-lt"/>
        </a:defRPr>
      </a:lvl5pPr>
      <a:lvl6pPr marL="2514600" indent="-228600" algn="l" rtl="0" fontAlgn="base">
        <a:spcBef>
          <a:spcPct val="20000"/>
        </a:spcBef>
        <a:spcAft>
          <a:spcPct val="0"/>
        </a:spcAft>
        <a:buChar char="»"/>
        <a:defRPr sz="1900">
          <a:solidFill>
            <a:schemeClr val="tx1"/>
          </a:solidFill>
          <a:latin typeface="+mn-lt"/>
        </a:defRPr>
      </a:lvl6pPr>
      <a:lvl7pPr marL="2971800" indent="-228600" algn="l" rtl="0" fontAlgn="base">
        <a:spcBef>
          <a:spcPct val="20000"/>
        </a:spcBef>
        <a:spcAft>
          <a:spcPct val="0"/>
        </a:spcAft>
        <a:buChar char="»"/>
        <a:defRPr sz="1900">
          <a:solidFill>
            <a:schemeClr val="tx1"/>
          </a:solidFill>
          <a:latin typeface="+mn-lt"/>
        </a:defRPr>
      </a:lvl7pPr>
      <a:lvl8pPr marL="3429000" indent="-228600" algn="l" rtl="0" fontAlgn="base">
        <a:spcBef>
          <a:spcPct val="20000"/>
        </a:spcBef>
        <a:spcAft>
          <a:spcPct val="0"/>
        </a:spcAft>
        <a:buChar char="»"/>
        <a:defRPr sz="1900">
          <a:solidFill>
            <a:schemeClr val="tx1"/>
          </a:solidFill>
          <a:latin typeface="+mn-lt"/>
        </a:defRPr>
      </a:lvl8pPr>
      <a:lvl9pPr marL="3886200" indent="-228600" algn="l" rtl="0" fontAlgn="base">
        <a:spcBef>
          <a:spcPct val="20000"/>
        </a:spcBef>
        <a:spcAft>
          <a:spcPct val="0"/>
        </a:spcAft>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CFFCC"/>
        </a:solidFill>
        <a:effectLst/>
      </p:bgPr>
    </p:bg>
    <p:spTree>
      <p:nvGrpSpPr>
        <p:cNvPr id="1" name=""/>
        <p:cNvGrpSpPr/>
        <p:nvPr/>
      </p:nvGrpSpPr>
      <p:grpSpPr>
        <a:xfrm>
          <a:off x="0" y="0"/>
          <a:ext cx="0" cy="0"/>
          <a:chOff x="0" y="0"/>
          <a:chExt cx="0" cy="0"/>
        </a:xfrm>
      </p:grpSpPr>
      <p:sp>
        <p:nvSpPr>
          <p:cNvPr id="180226" name="Rectangle 2"/>
          <p:cNvSpPr>
            <a:spLocks noChangeArrowheads="1"/>
          </p:cNvSpPr>
          <p:nvPr userDrawn="1"/>
        </p:nvSpPr>
        <p:spPr bwMode="auto">
          <a:xfrm>
            <a:off x="0" y="0"/>
            <a:ext cx="43891200" cy="4210050"/>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p>
        </p:txBody>
      </p:sp>
      <p:sp>
        <p:nvSpPr>
          <p:cNvPr id="180227" name="Rectangle 3"/>
          <p:cNvSpPr>
            <a:spLocks noChangeArrowheads="1"/>
          </p:cNvSpPr>
          <p:nvPr userDrawn="1"/>
        </p:nvSpPr>
        <p:spPr bwMode="auto">
          <a:xfrm>
            <a:off x="936625" y="4805363"/>
            <a:ext cx="9974263" cy="27397075"/>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p>
        </p:txBody>
      </p:sp>
      <p:sp>
        <p:nvSpPr>
          <p:cNvPr id="180228" name="Rectangle 4"/>
          <p:cNvSpPr>
            <a:spLocks noChangeArrowheads="1"/>
          </p:cNvSpPr>
          <p:nvPr userDrawn="1"/>
        </p:nvSpPr>
        <p:spPr bwMode="auto">
          <a:xfrm>
            <a:off x="0" y="4210050"/>
            <a:ext cx="43891200" cy="130175"/>
          </a:xfrm>
          <a:prstGeom prst="rect">
            <a:avLst/>
          </a:prstGeom>
          <a:solidFill>
            <a:srgbClr val="660000"/>
          </a:solidFill>
          <a:ln w="9525">
            <a:noFill/>
            <a:miter lim="800000"/>
            <a:headEnd/>
            <a:tailEnd/>
          </a:ln>
          <a:effectLst/>
        </p:spPr>
        <p:txBody>
          <a:bodyPr wrap="none" anchor="ctr"/>
          <a:lstStyle/>
          <a:p>
            <a:pPr>
              <a:defRPr/>
            </a:pPr>
            <a:endParaRPr lang="en-US"/>
          </a:p>
        </p:txBody>
      </p:sp>
      <p:sp>
        <p:nvSpPr>
          <p:cNvPr id="180229" name="Text Box 5"/>
          <p:cNvSpPr txBox="1">
            <a:spLocks noChangeArrowheads="1"/>
          </p:cNvSpPr>
          <p:nvPr userDrawn="1"/>
        </p:nvSpPr>
        <p:spPr bwMode="auto">
          <a:xfrm>
            <a:off x="609600" y="32445325"/>
            <a:ext cx="2514600" cy="319088"/>
          </a:xfrm>
          <a:prstGeom prst="rect">
            <a:avLst/>
          </a:prstGeom>
          <a:noFill/>
          <a:ln w="9525">
            <a:noFill/>
            <a:miter lim="800000"/>
            <a:headEnd/>
            <a:tailEnd/>
          </a:ln>
          <a:effectLst/>
        </p:spPr>
        <p:txBody>
          <a:bodyPr lIns="91267" tIns="45624" rIns="91267" bIns="45624">
            <a:spAutoFit/>
          </a:bodyPr>
          <a:lstStyle/>
          <a:p>
            <a:pPr eaLnBrk="0" hangingPunct="0">
              <a:lnSpc>
                <a:spcPct val="65000"/>
              </a:lnSpc>
              <a:spcBef>
                <a:spcPct val="50000"/>
              </a:spcBef>
              <a:defRPr/>
            </a:pPr>
            <a:r>
              <a:rPr lang="en-US" sz="500" b="1">
                <a:solidFill>
                  <a:schemeClr val="bg2"/>
                </a:solidFill>
                <a:latin typeface="Arial" charset="0"/>
              </a:rPr>
              <a:t>POSTER TEMPLATE BY:</a:t>
            </a:r>
          </a:p>
          <a:p>
            <a:pPr eaLnBrk="0" hangingPunct="0">
              <a:lnSpc>
                <a:spcPct val="65000"/>
              </a:lnSpc>
              <a:spcBef>
                <a:spcPct val="50000"/>
              </a:spcBef>
              <a:defRPr/>
            </a:pPr>
            <a:r>
              <a:rPr lang="en-US" sz="1000" b="1">
                <a:solidFill>
                  <a:schemeClr val="bg2"/>
                </a:solidFill>
                <a:latin typeface="Arial" charset="0"/>
              </a:rPr>
              <a:t>www.PosterPresentations.com</a:t>
            </a:r>
          </a:p>
        </p:txBody>
      </p:sp>
      <p:sp>
        <p:nvSpPr>
          <p:cNvPr id="13318" name="Rectangle 6"/>
          <p:cNvSpPr>
            <a:spLocks noGrp="1" noChangeArrowheads="1"/>
          </p:cNvSpPr>
          <p:nvPr>
            <p:ph type="title"/>
          </p:nvPr>
        </p:nvSpPr>
        <p:spPr bwMode="auto">
          <a:xfrm>
            <a:off x="960438" y="1273175"/>
            <a:ext cx="41924287" cy="2201863"/>
          </a:xfrm>
          <a:prstGeom prst="rect">
            <a:avLst/>
          </a:prstGeom>
          <a:noFill/>
          <a:ln w="9525">
            <a:noFill/>
            <a:miter lim="800000"/>
            <a:headEnd/>
            <a:tailEnd/>
          </a:ln>
        </p:spPr>
        <p:txBody>
          <a:bodyPr vert="horz" wrap="square" lIns="91267" tIns="45624" rIns="91267" bIns="45624" numCol="1" anchor="ctr" anchorCtr="0" compatLnSpc="1">
            <a:prstTxWarp prst="textNoShape">
              <a:avLst/>
            </a:prstTxWarp>
          </a:bodyPr>
          <a:lstStyle/>
          <a:p>
            <a:pPr lvl="0"/>
            <a:r>
              <a:rPr lang="en-US" smtClean="0"/>
              <a:t>Click to edit Master title style</a:t>
            </a:r>
          </a:p>
        </p:txBody>
      </p:sp>
      <p:sp>
        <p:nvSpPr>
          <p:cNvPr id="13319" name="Rectangle 7"/>
          <p:cNvSpPr>
            <a:spLocks noGrp="1" noChangeArrowheads="1"/>
          </p:cNvSpPr>
          <p:nvPr>
            <p:ph type="body" idx="1"/>
          </p:nvPr>
        </p:nvSpPr>
        <p:spPr bwMode="auto">
          <a:xfrm>
            <a:off x="936625" y="4805363"/>
            <a:ext cx="9974263" cy="27397075"/>
          </a:xfrm>
          <a:prstGeom prst="rect">
            <a:avLst/>
          </a:prstGeom>
          <a:noFill/>
          <a:ln w="9525">
            <a:noFill/>
            <a:miter lim="800000"/>
            <a:headEnd/>
            <a:tailEnd/>
          </a:ln>
        </p:spPr>
        <p:txBody>
          <a:bodyPr vert="horz" wrap="square" lIns="456408" tIns="456408" rIns="456408" bIns="456408"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180232" name="Rectangle 8"/>
          <p:cNvSpPr>
            <a:spLocks noChangeArrowheads="1"/>
          </p:cNvSpPr>
          <p:nvPr userDrawn="1"/>
        </p:nvSpPr>
        <p:spPr bwMode="auto">
          <a:xfrm>
            <a:off x="0" y="0"/>
            <a:ext cx="43891200" cy="32918400"/>
          </a:xfrm>
          <a:prstGeom prst="rect">
            <a:avLst/>
          </a:prstGeom>
          <a:noFill/>
          <a:ln w="3175">
            <a:solidFill>
              <a:schemeClr val="tx2"/>
            </a:solidFill>
            <a:miter lim="800000"/>
            <a:headEnd/>
            <a:tailEnd/>
          </a:ln>
          <a:effectLst/>
        </p:spPr>
        <p:txBody>
          <a:bodyPr wrap="none" anchor="ctr"/>
          <a:lstStyle/>
          <a:p>
            <a:pPr>
              <a:defRPr/>
            </a:pPr>
            <a:endParaRPr lang="en-US"/>
          </a:p>
        </p:txBody>
      </p:sp>
      <p:sp>
        <p:nvSpPr>
          <p:cNvPr id="180233" name="Rectangle 9"/>
          <p:cNvSpPr>
            <a:spLocks noChangeArrowheads="1"/>
          </p:cNvSpPr>
          <p:nvPr userDrawn="1"/>
        </p:nvSpPr>
        <p:spPr bwMode="auto">
          <a:xfrm>
            <a:off x="11490325" y="4805363"/>
            <a:ext cx="20764500" cy="27397075"/>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p>
        </p:txBody>
      </p:sp>
      <p:sp>
        <p:nvSpPr>
          <p:cNvPr id="180235" name="Rectangle 11"/>
          <p:cNvSpPr>
            <a:spLocks noChangeArrowheads="1"/>
          </p:cNvSpPr>
          <p:nvPr userDrawn="1"/>
        </p:nvSpPr>
        <p:spPr bwMode="auto">
          <a:xfrm>
            <a:off x="32902525" y="4805363"/>
            <a:ext cx="9982200" cy="27397075"/>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8600">
          <a:solidFill>
            <a:schemeClr val="tx2"/>
          </a:solidFill>
          <a:latin typeface="+mj-lt"/>
          <a:ea typeface="+mj-ea"/>
          <a:cs typeface="+mj-cs"/>
        </a:defRPr>
      </a:lvl1pPr>
      <a:lvl2pPr algn="ctr" rtl="0" eaLnBrk="0" fontAlgn="base" hangingPunct="0">
        <a:spcBef>
          <a:spcPct val="0"/>
        </a:spcBef>
        <a:spcAft>
          <a:spcPct val="0"/>
        </a:spcAft>
        <a:defRPr sz="8600">
          <a:solidFill>
            <a:schemeClr val="tx2"/>
          </a:solidFill>
          <a:latin typeface="Arial Black" pitchFamily="34" charset="0"/>
        </a:defRPr>
      </a:lvl2pPr>
      <a:lvl3pPr algn="ctr" rtl="0" eaLnBrk="0" fontAlgn="base" hangingPunct="0">
        <a:spcBef>
          <a:spcPct val="0"/>
        </a:spcBef>
        <a:spcAft>
          <a:spcPct val="0"/>
        </a:spcAft>
        <a:defRPr sz="8600">
          <a:solidFill>
            <a:schemeClr val="tx2"/>
          </a:solidFill>
          <a:latin typeface="Arial Black" pitchFamily="34" charset="0"/>
        </a:defRPr>
      </a:lvl3pPr>
      <a:lvl4pPr algn="ctr" rtl="0" eaLnBrk="0" fontAlgn="base" hangingPunct="0">
        <a:spcBef>
          <a:spcPct val="0"/>
        </a:spcBef>
        <a:spcAft>
          <a:spcPct val="0"/>
        </a:spcAft>
        <a:defRPr sz="8600">
          <a:solidFill>
            <a:schemeClr val="tx2"/>
          </a:solidFill>
          <a:latin typeface="Arial Black" pitchFamily="34" charset="0"/>
        </a:defRPr>
      </a:lvl4pPr>
      <a:lvl5pPr algn="ctr" rtl="0" eaLnBrk="0" fontAlgn="base" hangingPunct="0">
        <a:spcBef>
          <a:spcPct val="0"/>
        </a:spcBef>
        <a:spcAft>
          <a:spcPct val="0"/>
        </a:spcAft>
        <a:defRPr sz="8600">
          <a:solidFill>
            <a:schemeClr val="tx2"/>
          </a:solidFill>
          <a:latin typeface="Arial Black" pitchFamily="34" charset="0"/>
        </a:defRPr>
      </a:lvl5pPr>
      <a:lvl6pPr marL="457200" algn="ctr" rtl="0" fontAlgn="base">
        <a:spcBef>
          <a:spcPct val="0"/>
        </a:spcBef>
        <a:spcAft>
          <a:spcPct val="0"/>
        </a:spcAft>
        <a:defRPr sz="8600">
          <a:solidFill>
            <a:schemeClr val="tx2"/>
          </a:solidFill>
          <a:latin typeface="Arial Black" pitchFamily="34" charset="0"/>
        </a:defRPr>
      </a:lvl6pPr>
      <a:lvl7pPr marL="914400" algn="ctr" rtl="0" fontAlgn="base">
        <a:spcBef>
          <a:spcPct val="0"/>
        </a:spcBef>
        <a:spcAft>
          <a:spcPct val="0"/>
        </a:spcAft>
        <a:defRPr sz="8600">
          <a:solidFill>
            <a:schemeClr val="tx2"/>
          </a:solidFill>
          <a:latin typeface="Arial Black" pitchFamily="34" charset="0"/>
        </a:defRPr>
      </a:lvl7pPr>
      <a:lvl8pPr marL="1371600" algn="ctr" rtl="0" fontAlgn="base">
        <a:spcBef>
          <a:spcPct val="0"/>
        </a:spcBef>
        <a:spcAft>
          <a:spcPct val="0"/>
        </a:spcAft>
        <a:defRPr sz="8600">
          <a:solidFill>
            <a:schemeClr val="tx2"/>
          </a:solidFill>
          <a:latin typeface="Arial Black" pitchFamily="34" charset="0"/>
        </a:defRPr>
      </a:lvl8pPr>
      <a:lvl9pPr marL="1828800" algn="ctr" rtl="0" fontAlgn="base">
        <a:spcBef>
          <a:spcPct val="0"/>
        </a:spcBef>
        <a:spcAft>
          <a:spcPct val="0"/>
        </a:spcAft>
        <a:defRPr sz="86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39775" indent="-282575" algn="l" rtl="0" eaLnBrk="0" fontAlgn="base" hangingPunct="0">
        <a:spcBef>
          <a:spcPct val="20000"/>
        </a:spcBef>
        <a:spcAft>
          <a:spcPct val="0"/>
        </a:spcAft>
        <a:buChar char="–"/>
        <a:defRPr sz="29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900">
          <a:solidFill>
            <a:schemeClr val="tx1"/>
          </a:solidFill>
          <a:latin typeface="+mn-lt"/>
        </a:defRPr>
      </a:lvl4pPr>
      <a:lvl5pPr marL="2057400" indent="-228600" algn="l" rtl="0" eaLnBrk="0" fontAlgn="base" hangingPunct="0">
        <a:spcBef>
          <a:spcPct val="20000"/>
        </a:spcBef>
        <a:spcAft>
          <a:spcPct val="0"/>
        </a:spcAft>
        <a:buChar char="»"/>
        <a:defRPr sz="1900">
          <a:solidFill>
            <a:schemeClr val="tx1"/>
          </a:solidFill>
          <a:latin typeface="+mn-lt"/>
        </a:defRPr>
      </a:lvl5pPr>
      <a:lvl6pPr marL="2514600" indent="-228600" algn="l" rtl="0" fontAlgn="base">
        <a:spcBef>
          <a:spcPct val="20000"/>
        </a:spcBef>
        <a:spcAft>
          <a:spcPct val="0"/>
        </a:spcAft>
        <a:buChar char="»"/>
        <a:defRPr sz="1900">
          <a:solidFill>
            <a:schemeClr val="tx1"/>
          </a:solidFill>
          <a:latin typeface="+mn-lt"/>
        </a:defRPr>
      </a:lvl6pPr>
      <a:lvl7pPr marL="2971800" indent="-228600" algn="l" rtl="0" fontAlgn="base">
        <a:spcBef>
          <a:spcPct val="20000"/>
        </a:spcBef>
        <a:spcAft>
          <a:spcPct val="0"/>
        </a:spcAft>
        <a:buChar char="»"/>
        <a:defRPr sz="1900">
          <a:solidFill>
            <a:schemeClr val="tx1"/>
          </a:solidFill>
          <a:latin typeface="+mn-lt"/>
        </a:defRPr>
      </a:lvl7pPr>
      <a:lvl8pPr marL="3429000" indent="-228600" algn="l" rtl="0" fontAlgn="base">
        <a:spcBef>
          <a:spcPct val="20000"/>
        </a:spcBef>
        <a:spcAft>
          <a:spcPct val="0"/>
        </a:spcAft>
        <a:buChar char="»"/>
        <a:defRPr sz="1900">
          <a:solidFill>
            <a:schemeClr val="tx1"/>
          </a:solidFill>
          <a:latin typeface="+mn-lt"/>
        </a:defRPr>
      </a:lvl8pPr>
      <a:lvl9pPr marL="3886200" indent="-228600" algn="l" rtl="0" fontAlgn="base">
        <a:spcBef>
          <a:spcPct val="20000"/>
        </a:spcBef>
        <a:spcAft>
          <a:spcPct val="0"/>
        </a:spcAft>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CFFCC"/>
        </a:solidFill>
        <a:effectLst/>
      </p:bgPr>
    </p:bg>
    <p:spTree>
      <p:nvGrpSpPr>
        <p:cNvPr id="1" name=""/>
        <p:cNvGrpSpPr/>
        <p:nvPr/>
      </p:nvGrpSpPr>
      <p:grpSpPr>
        <a:xfrm>
          <a:off x="0" y="0"/>
          <a:ext cx="0" cy="0"/>
          <a:chOff x="0" y="0"/>
          <a:chExt cx="0" cy="0"/>
        </a:xfrm>
      </p:grpSpPr>
      <p:sp>
        <p:nvSpPr>
          <p:cNvPr id="181250" name="Rectangle 2"/>
          <p:cNvSpPr>
            <a:spLocks noChangeArrowheads="1"/>
          </p:cNvSpPr>
          <p:nvPr userDrawn="1"/>
        </p:nvSpPr>
        <p:spPr bwMode="auto">
          <a:xfrm>
            <a:off x="0" y="0"/>
            <a:ext cx="43891200" cy="4210050"/>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p>
        </p:txBody>
      </p:sp>
      <p:sp>
        <p:nvSpPr>
          <p:cNvPr id="181251" name="Rectangle 3"/>
          <p:cNvSpPr>
            <a:spLocks noChangeArrowheads="1"/>
          </p:cNvSpPr>
          <p:nvPr userDrawn="1"/>
        </p:nvSpPr>
        <p:spPr bwMode="auto">
          <a:xfrm>
            <a:off x="693738" y="4805363"/>
            <a:ext cx="42367200" cy="27397075"/>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p>
        </p:txBody>
      </p:sp>
      <p:sp>
        <p:nvSpPr>
          <p:cNvPr id="181252" name="Rectangle 4"/>
          <p:cNvSpPr>
            <a:spLocks noChangeArrowheads="1"/>
          </p:cNvSpPr>
          <p:nvPr userDrawn="1"/>
        </p:nvSpPr>
        <p:spPr bwMode="auto">
          <a:xfrm>
            <a:off x="0" y="4210050"/>
            <a:ext cx="43891200" cy="130175"/>
          </a:xfrm>
          <a:prstGeom prst="rect">
            <a:avLst/>
          </a:prstGeom>
          <a:solidFill>
            <a:srgbClr val="660000"/>
          </a:solidFill>
          <a:ln w="9525">
            <a:noFill/>
            <a:miter lim="800000"/>
            <a:headEnd/>
            <a:tailEnd/>
          </a:ln>
          <a:effectLst/>
        </p:spPr>
        <p:txBody>
          <a:bodyPr wrap="none" anchor="ctr"/>
          <a:lstStyle/>
          <a:p>
            <a:pPr>
              <a:defRPr/>
            </a:pPr>
            <a:endParaRPr lang="en-US"/>
          </a:p>
        </p:txBody>
      </p:sp>
      <p:sp>
        <p:nvSpPr>
          <p:cNvPr id="181253" name="Text Box 5"/>
          <p:cNvSpPr txBox="1">
            <a:spLocks noChangeArrowheads="1"/>
          </p:cNvSpPr>
          <p:nvPr userDrawn="1"/>
        </p:nvSpPr>
        <p:spPr bwMode="auto">
          <a:xfrm>
            <a:off x="609600" y="32445325"/>
            <a:ext cx="2514600" cy="319088"/>
          </a:xfrm>
          <a:prstGeom prst="rect">
            <a:avLst/>
          </a:prstGeom>
          <a:noFill/>
          <a:ln w="9525">
            <a:noFill/>
            <a:miter lim="800000"/>
            <a:headEnd/>
            <a:tailEnd/>
          </a:ln>
          <a:effectLst/>
        </p:spPr>
        <p:txBody>
          <a:bodyPr lIns="91267" tIns="45624" rIns="91267" bIns="45624">
            <a:spAutoFit/>
          </a:bodyPr>
          <a:lstStyle/>
          <a:p>
            <a:pPr eaLnBrk="0" hangingPunct="0">
              <a:lnSpc>
                <a:spcPct val="65000"/>
              </a:lnSpc>
              <a:spcBef>
                <a:spcPct val="50000"/>
              </a:spcBef>
              <a:defRPr/>
            </a:pPr>
            <a:r>
              <a:rPr lang="en-US" sz="500" b="1">
                <a:solidFill>
                  <a:schemeClr val="bg2"/>
                </a:solidFill>
                <a:latin typeface="Arial" charset="0"/>
              </a:rPr>
              <a:t>POSTER TEMPLATE BY:</a:t>
            </a:r>
          </a:p>
          <a:p>
            <a:pPr eaLnBrk="0" hangingPunct="0">
              <a:lnSpc>
                <a:spcPct val="65000"/>
              </a:lnSpc>
              <a:spcBef>
                <a:spcPct val="50000"/>
              </a:spcBef>
              <a:defRPr/>
            </a:pPr>
            <a:r>
              <a:rPr lang="en-US" sz="1000" b="1">
                <a:solidFill>
                  <a:schemeClr val="bg2"/>
                </a:solidFill>
                <a:latin typeface="Arial" charset="0"/>
              </a:rPr>
              <a:t>www.PosterPresentations.com</a:t>
            </a:r>
          </a:p>
        </p:txBody>
      </p:sp>
      <p:sp>
        <p:nvSpPr>
          <p:cNvPr id="25606" name="Rectangle 6"/>
          <p:cNvSpPr>
            <a:spLocks noGrp="1" noChangeArrowheads="1"/>
          </p:cNvSpPr>
          <p:nvPr>
            <p:ph type="title"/>
          </p:nvPr>
        </p:nvSpPr>
        <p:spPr bwMode="auto">
          <a:xfrm>
            <a:off x="960438" y="1273175"/>
            <a:ext cx="41924287" cy="2201863"/>
          </a:xfrm>
          <a:prstGeom prst="rect">
            <a:avLst/>
          </a:prstGeom>
          <a:noFill/>
          <a:ln w="9525">
            <a:noFill/>
            <a:miter lim="800000"/>
            <a:headEnd/>
            <a:tailEnd/>
          </a:ln>
        </p:spPr>
        <p:txBody>
          <a:bodyPr vert="horz" wrap="square" lIns="91267" tIns="45624" rIns="91267" bIns="45624" numCol="1" anchor="ctr" anchorCtr="0" compatLnSpc="1">
            <a:prstTxWarp prst="textNoShape">
              <a:avLst/>
            </a:prstTxWarp>
          </a:bodyPr>
          <a:lstStyle/>
          <a:p>
            <a:pPr lvl="0"/>
            <a:r>
              <a:rPr lang="en-US" smtClean="0"/>
              <a:t>Click to edit Master title style</a:t>
            </a:r>
          </a:p>
        </p:txBody>
      </p:sp>
      <p:sp>
        <p:nvSpPr>
          <p:cNvPr id="25607" name="Rectangle 7"/>
          <p:cNvSpPr>
            <a:spLocks noGrp="1" noChangeArrowheads="1"/>
          </p:cNvSpPr>
          <p:nvPr>
            <p:ph type="body" idx="1"/>
          </p:nvPr>
        </p:nvSpPr>
        <p:spPr bwMode="auto">
          <a:xfrm>
            <a:off x="693738" y="4805363"/>
            <a:ext cx="42190987" cy="27397075"/>
          </a:xfrm>
          <a:prstGeom prst="rect">
            <a:avLst/>
          </a:prstGeom>
          <a:noFill/>
          <a:ln w="9525">
            <a:noFill/>
            <a:miter lim="800000"/>
            <a:headEnd/>
            <a:tailEnd/>
          </a:ln>
        </p:spPr>
        <p:txBody>
          <a:bodyPr vert="horz" wrap="square" lIns="456408" tIns="456408" rIns="456408" bIns="456408"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181256" name="Rectangle 8"/>
          <p:cNvSpPr>
            <a:spLocks noChangeArrowheads="1"/>
          </p:cNvSpPr>
          <p:nvPr userDrawn="1"/>
        </p:nvSpPr>
        <p:spPr bwMode="auto">
          <a:xfrm>
            <a:off x="0" y="0"/>
            <a:ext cx="43891200" cy="32918400"/>
          </a:xfrm>
          <a:prstGeom prst="rect">
            <a:avLst/>
          </a:prstGeom>
          <a:noFill/>
          <a:ln w="3175">
            <a:solidFill>
              <a:schemeClr val="tx2"/>
            </a:solid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8600">
          <a:solidFill>
            <a:schemeClr val="tx2"/>
          </a:solidFill>
          <a:latin typeface="+mj-lt"/>
          <a:ea typeface="+mj-ea"/>
          <a:cs typeface="+mj-cs"/>
        </a:defRPr>
      </a:lvl1pPr>
      <a:lvl2pPr algn="ctr" rtl="0" eaLnBrk="0" fontAlgn="base" hangingPunct="0">
        <a:spcBef>
          <a:spcPct val="0"/>
        </a:spcBef>
        <a:spcAft>
          <a:spcPct val="0"/>
        </a:spcAft>
        <a:defRPr sz="8600">
          <a:solidFill>
            <a:schemeClr val="tx2"/>
          </a:solidFill>
          <a:latin typeface="Arial Black" pitchFamily="34" charset="0"/>
        </a:defRPr>
      </a:lvl2pPr>
      <a:lvl3pPr algn="ctr" rtl="0" eaLnBrk="0" fontAlgn="base" hangingPunct="0">
        <a:spcBef>
          <a:spcPct val="0"/>
        </a:spcBef>
        <a:spcAft>
          <a:spcPct val="0"/>
        </a:spcAft>
        <a:defRPr sz="8600">
          <a:solidFill>
            <a:schemeClr val="tx2"/>
          </a:solidFill>
          <a:latin typeface="Arial Black" pitchFamily="34" charset="0"/>
        </a:defRPr>
      </a:lvl3pPr>
      <a:lvl4pPr algn="ctr" rtl="0" eaLnBrk="0" fontAlgn="base" hangingPunct="0">
        <a:spcBef>
          <a:spcPct val="0"/>
        </a:spcBef>
        <a:spcAft>
          <a:spcPct val="0"/>
        </a:spcAft>
        <a:defRPr sz="8600">
          <a:solidFill>
            <a:schemeClr val="tx2"/>
          </a:solidFill>
          <a:latin typeface="Arial Black" pitchFamily="34" charset="0"/>
        </a:defRPr>
      </a:lvl4pPr>
      <a:lvl5pPr algn="ctr" rtl="0" eaLnBrk="0" fontAlgn="base" hangingPunct="0">
        <a:spcBef>
          <a:spcPct val="0"/>
        </a:spcBef>
        <a:spcAft>
          <a:spcPct val="0"/>
        </a:spcAft>
        <a:defRPr sz="8600">
          <a:solidFill>
            <a:schemeClr val="tx2"/>
          </a:solidFill>
          <a:latin typeface="Arial Black" pitchFamily="34" charset="0"/>
        </a:defRPr>
      </a:lvl5pPr>
      <a:lvl6pPr marL="457200" algn="ctr" rtl="0" fontAlgn="base">
        <a:spcBef>
          <a:spcPct val="0"/>
        </a:spcBef>
        <a:spcAft>
          <a:spcPct val="0"/>
        </a:spcAft>
        <a:defRPr sz="8600">
          <a:solidFill>
            <a:schemeClr val="tx2"/>
          </a:solidFill>
          <a:latin typeface="Arial Black" pitchFamily="34" charset="0"/>
        </a:defRPr>
      </a:lvl6pPr>
      <a:lvl7pPr marL="914400" algn="ctr" rtl="0" fontAlgn="base">
        <a:spcBef>
          <a:spcPct val="0"/>
        </a:spcBef>
        <a:spcAft>
          <a:spcPct val="0"/>
        </a:spcAft>
        <a:defRPr sz="8600">
          <a:solidFill>
            <a:schemeClr val="tx2"/>
          </a:solidFill>
          <a:latin typeface="Arial Black" pitchFamily="34" charset="0"/>
        </a:defRPr>
      </a:lvl7pPr>
      <a:lvl8pPr marL="1371600" algn="ctr" rtl="0" fontAlgn="base">
        <a:spcBef>
          <a:spcPct val="0"/>
        </a:spcBef>
        <a:spcAft>
          <a:spcPct val="0"/>
        </a:spcAft>
        <a:defRPr sz="8600">
          <a:solidFill>
            <a:schemeClr val="tx2"/>
          </a:solidFill>
          <a:latin typeface="Arial Black" pitchFamily="34" charset="0"/>
        </a:defRPr>
      </a:lvl8pPr>
      <a:lvl9pPr marL="1828800" algn="ctr" rtl="0" fontAlgn="base">
        <a:spcBef>
          <a:spcPct val="0"/>
        </a:spcBef>
        <a:spcAft>
          <a:spcPct val="0"/>
        </a:spcAft>
        <a:defRPr sz="86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39775" indent="-282575" algn="l" rtl="0" eaLnBrk="0" fontAlgn="base" hangingPunct="0">
        <a:spcBef>
          <a:spcPct val="20000"/>
        </a:spcBef>
        <a:spcAft>
          <a:spcPct val="0"/>
        </a:spcAft>
        <a:buChar char="–"/>
        <a:defRPr sz="29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900">
          <a:solidFill>
            <a:schemeClr val="tx1"/>
          </a:solidFill>
          <a:latin typeface="+mn-lt"/>
        </a:defRPr>
      </a:lvl4pPr>
      <a:lvl5pPr marL="2057400" indent="-228600" algn="l" rtl="0" eaLnBrk="0" fontAlgn="base" hangingPunct="0">
        <a:spcBef>
          <a:spcPct val="20000"/>
        </a:spcBef>
        <a:spcAft>
          <a:spcPct val="0"/>
        </a:spcAft>
        <a:buChar char="»"/>
        <a:defRPr sz="1900">
          <a:solidFill>
            <a:schemeClr val="tx1"/>
          </a:solidFill>
          <a:latin typeface="+mn-lt"/>
        </a:defRPr>
      </a:lvl5pPr>
      <a:lvl6pPr marL="2514600" indent="-228600" algn="l" rtl="0" fontAlgn="base">
        <a:spcBef>
          <a:spcPct val="20000"/>
        </a:spcBef>
        <a:spcAft>
          <a:spcPct val="0"/>
        </a:spcAft>
        <a:buChar char="»"/>
        <a:defRPr sz="1900">
          <a:solidFill>
            <a:schemeClr val="tx1"/>
          </a:solidFill>
          <a:latin typeface="+mn-lt"/>
        </a:defRPr>
      </a:lvl6pPr>
      <a:lvl7pPr marL="2971800" indent="-228600" algn="l" rtl="0" fontAlgn="base">
        <a:spcBef>
          <a:spcPct val="20000"/>
        </a:spcBef>
        <a:spcAft>
          <a:spcPct val="0"/>
        </a:spcAft>
        <a:buChar char="»"/>
        <a:defRPr sz="1900">
          <a:solidFill>
            <a:schemeClr val="tx1"/>
          </a:solidFill>
          <a:latin typeface="+mn-lt"/>
        </a:defRPr>
      </a:lvl7pPr>
      <a:lvl8pPr marL="3429000" indent="-228600" algn="l" rtl="0" fontAlgn="base">
        <a:spcBef>
          <a:spcPct val="20000"/>
        </a:spcBef>
        <a:spcAft>
          <a:spcPct val="0"/>
        </a:spcAft>
        <a:buChar char="»"/>
        <a:defRPr sz="1900">
          <a:solidFill>
            <a:schemeClr val="tx1"/>
          </a:solidFill>
          <a:latin typeface="+mn-lt"/>
        </a:defRPr>
      </a:lvl8pPr>
      <a:lvl9pPr marL="3886200" indent="-228600" algn="l" rtl="0" fontAlgn="base">
        <a:spcBef>
          <a:spcPct val="20000"/>
        </a:spcBef>
        <a:spcAft>
          <a:spcPct val="0"/>
        </a:spcAft>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21.tiff"/><Relationship Id="rId18" Type="http://schemas.openxmlformats.org/officeDocument/2006/relationships/image" Target="../media/image26.emf"/><Relationship Id="rId26" Type="http://schemas.openxmlformats.org/officeDocument/2006/relationships/oleObject" Target="../embeddings/oleObject3.bin"/><Relationship Id="rId39" Type="http://schemas.openxmlformats.org/officeDocument/2006/relationships/image" Target="../media/image9.wmf"/><Relationship Id="rId21" Type="http://schemas.openxmlformats.org/officeDocument/2006/relationships/image" Target="../media/image29.emf"/><Relationship Id="rId34" Type="http://schemas.openxmlformats.org/officeDocument/2006/relationships/oleObject" Target="../embeddings/oleObject7.bin"/><Relationship Id="rId42" Type="http://schemas.openxmlformats.org/officeDocument/2006/relationships/oleObject" Target="../embeddings/oleObject11.bin"/><Relationship Id="rId47" Type="http://schemas.openxmlformats.org/officeDocument/2006/relationships/oleObject" Target="../embeddings/oleObject16.bin"/><Relationship Id="rId50" Type="http://schemas.openxmlformats.org/officeDocument/2006/relationships/oleObject" Target="../embeddings/oleObject18.bin"/><Relationship Id="rId55" Type="http://schemas.openxmlformats.org/officeDocument/2006/relationships/oleObject" Target="../embeddings/oleObject23.bin"/><Relationship Id="rId7" Type="http://schemas.openxmlformats.org/officeDocument/2006/relationships/image" Target="../media/image15.png"/><Relationship Id="rId2" Type="http://schemas.openxmlformats.org/officeDocument/2006/relationships/slideLayout" Target="../slideLayouts/slideLayout1.xml"/><Relationship Id="rId16" Type="http://schemas.openxmlformats.org/officeDocument/2006/relationships/image" Target="../media/image24.tiff"/><Relationship Id="rId20" Type="http://schemas.openxmlformats.org/officeDocument/2006/relationships/image" Target="../media/image28.wmf"/><Relationship Id="rId29" Type="http://schemas.openxmlformats.org/officeDocument/2006/relationships/image" Target="../media/image4.wmf"/><Relationship Id="rId41" Type="http://schemas.openxmlformats.org/officeDocument/2006/relationships/image" Target="../media/image10.wmf"/><Relationship Id="rId54" Type="http://schemas.openxmlformats.org/officeDocument/2006/relationships/oleObject" Target="../embeddings/oleObject22.bin"/><Relationship Id="rId1" Type="http://schemas.openxmlformats.org/officeDocument/2006/relationships/vmlDrawing" Target="../drawings/vmlDrawing1.v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oleObject" Target="../embeddings/oleObject2.bin"/><Relationship Id="rId32" Type="http://schemas.openxmlformats.org/officeDocument/2006/relationships/oleObject" Target="../embeddings/oleObject6.bin"/><Relationship Id="rId37" Type="http://schemas.openxmlformats.org/officeDocument/2006/relationships/image" Target="../media/image8.wmf"/><Relationship Id="rId40" Type="http://schemas.openxmlformats.org/officeDocument/2006/relationships/oleObject" Target="../embeddings/oleObject10.bin"/><Relationship Id="rId45" Type="http://schemas.openxmlformats.org/officeDocument/2006/relationships/oleObject" Target="../embeddings/oleObject14.bin"/><Relationship Id="rId53" Type="http://schemas.openxmlformats.org/officeDocument/2006/relationships/oleObject" Target="../embeddings/oleObject21.bin"/><Relationship Id="rId58" Type="http://schemas.openxmlformats.org/officeDocument/2006/relationships/oleObject" Target="../embeddings/oleObject26.bin"/><Relationship Id="rId5" Type="http://schemas.openxmlformats.org/officeDocument/2006/relationships/image" Target="../media/image13.png"/><Relationship Id="rId15" Type="http://schemas.openxmlformats.org/officeDocument/2006/relationships/image" Target="../media/image23.tiff"/><Relationship Id="rId23" Type="http://schemas.openxmlformats.org/officeDocument/2006/relationships/image" Target="../media/image1.wmf"/><Relationship Id="rId28" Type="http://schemas.openxmlformats.org/officeDocument/2006/relationships/oleObject" Target="../embeddings/oleObject4.bin"/><Relationship Id="rId36" Type="http://schemas.openxmlformats.org/officeDocument/2006/relationships/oleObject" Target="../embeddings/oleObject8.bin"/><Relationship Id="rId49" Type="http://schemas.openxmlformats.org/officeDocument/2006/relationships/oleObject" Target="../embeddings/oleObject17.bin"/><Relationship Id="rId57" Type="http://schemas.openxmlformats.org/officeDocument/2006/relationships/oleObject" Target="../embeddings/oleObject25.bin"/><Relationship Id="rId61" Type="http://schemas.openxmlformats.org/officeDocument/2006/relationships/image" Target="../media/image32.tiff"/><Relationship Id="rId10" Type="http://schemas.openxmlformats.org/officeDocument/2006/relationships/image" Target="../media/image18.png"/><Relationship Id="rId19" Type="http://schemas.openxmlformats.org/officeDocument/2006/relationships/image" Target="../media/image27.emf"/><Relationship Id="rId31" Type="http://schemas.openxmlformats.org/officeDocument/2006/relationships/image" Target="../media/image5.wmf"/><Relationship Id="rId44" Type="http://schemas.openxmlformats.org/officeDocument/2006/relationships/oleObject" Target="../embeddings/oleObject13.bin"/><Relationship Id="rId52" Type="http://schemas.openxmlformats.org/officeDocument/2006/relationships/oleObject" Target="../embeddings/oleObject20.bin"/><Relationship Id="rId60" Type="http://schemas.openxmlformats.org/officeDocument/2006/relationships/image" Target="../media/image31.tiff"/><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tiff"/><Relationship Id="rId22" Type="http://schemas.openxmlformats.org/officeDocument/2006/relationships/oleObject" Target="../embeddings/oleObject1.bin"/><Relationship Id="rId27" Type="http://schemas.openxmlformats.org/officeDocument/2006/relationships/image" Target="../media/image3.wmf"/><Relationship Id="rId30" Type="http://schemas.openxmlformats.org/officeDocument/2006/relationships/oleObject" Target="../embeddings/oleObject5.bin"/><Relationship Id="rId35" Type="http://schemas.openxmlformats.org/officeDocument/2006/relationships/image" Target="../media/image7.wmf"/><Relationship Id="rId43" Type="http://schemas.openxmlformats.org/officeDocument/2006/relationships/oleObject" Target="../embeddings/oleObject12.bin"/><Relationship Id="rId48" Type="http://schemas.openxmlformats.org/officeDocument/2006/relationships/image" Target="../media/image11.wmf"/><Relationship Id="rId56" Type="http://schemas.openxmlformats.org/officeDocument/2006/relationships/oleObject" Target="../embeddings/oleObject24.bin"/><Relationship Id="rId8" Type="http://schemas.openxmlformats.org/officeDocument/2006/relationships/image" Target="../media/image16.png"/><Relationship Id="rId51" Type="http://schemas.openxmlformats.org/officeDocument/2006/relationships/oleObject" Target="../embeddings/oleObject19.bin"/><Relationship Id="rId3" Type="http://schemas.openxmlformats.org/officeDocument/2006/relationships/notesSlide" Target="../notesSlides/notesSlide1.xml"/><Relationship Id="rId12" Type="http://schemas.openxmlformats.org/officeDocument/2006/relationships/image" Target="../media/image20.tiff"/><Relationship Id="rId17" Type="http://schemas.openxmlformats.org/officeDocument/2006/relationships/image" Target="../media/image25.tiff"/><Relationship Id="rId25" Type="http://schemas.openxmlformats.org/officeDocument/2006/relationships/image" Target="../media/image2.wmf"/><Relationship Id="rId33" Type="http://schemas.openxmlformats.org/officeDocument/2006/relationships/image" Target="../media/image6.wmf"/><Relationship Id="rId38" Type="http://schemas.openxmlformats.org/officeDocument/2006/relationships/oleObject" Target="../embeddings/oleObject9.bin"/><Relationship Id="rId46" Type="http://schemas.openxmlformats.org/officeDocument/2006/relationships/oleObject" Target="../embeddings/oleObject15.bin"/><Relationship Id="rId59"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Content Placeholder 10"/>
          <p:cNvSpPr txBox="1">
            <a:spLocks/>
          </p:cNvSpPr>
          <p:nvPr/>
        </p:nvSpPr>
        <p:spPr>
          <a:xfrm>
            <a:off x="16006528" y="26289433"/>
            <a:ext cx="11870531" cy="1019957"/>
          </a:xfrm>
          <a:prstGeom prst="rect">
            <a:avLst/>
          </a:prstGeom>
        </p:spPr>
        <p:txBody>
          <a:bodyPr lIns="0" tIns="0" rIns="0" bIns="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indent="0">
              <a:buNone/>
            </a:pPr>
            <a:r>
              <a:rPr lang="en-US" sz="2600" b="1" dirty="0" smtClean="0">
                <a:latin typeface="Calibri" panose="020F0502020204030204" pitchFamily="34" charset="0"/>
                <a:sym typeface="Wingdings 3"/>
              </a:rPr>
              <a:t>A high-order </a:t>
            </a:r>
            <a:r>
              <a:rPr lang="en-US" sz="2600" b="1" dirty="0">
                <a:latin typeface="Calibri" panose="020F0502020204030204" pitchFamily="34" charset="0"/>
                <a:sym typeface="Wingdings 3"/>
              </a:rPr>
              <a:t>accurate and monotonic advection scheme </a:t>
            </a:r>
            <a:r>
              <a:rPr lang="en-US" sz="2600" b="1" dirty="0" smtClean="0">
                <a:latin typeface="Calibri" panose="020F0502020204030204" pitchFamily="34" charset="0"/>
                <a:sym typeface="Wingdings 3"/>
              </a:rPr>
              <a:t>is used as a local </a:t>
            </a:r>
            <a:r>
              <a:rPr lang="en-US" sz="2600" b="1" dirty="0" smtClean="0">
                <a:latin typeface="Calibri" panose="020F0502020204030204" pitchFamily="34" charset="0"/>
                <a:sym typeface="Wingdings 3"/>
              </a:rPr>
              <a:t>interpolator to redistribute the concentration onto the adapted grid:</a:t>
            </a:r>
            <a:endParaRPr lang="en-US" sz="2200" dirty="0">
              <a:sym typeface="Wingdings 3"/>
            </a:endParaRPr>
          </a:p>
          <a:p>
            <a:pPr marL="685800" lvl="1" indent="-457200">
              <a:buAutoNum type="arabicPeriod"/>
            </a:pPr>
            <a:endParaRPr lang="en-US" sz="2200" dirty="0" smtClean="0">
              <a:sym typeface="Wingdings 3"/>
            </a:endParaRPr>
          </a:p>
          <a:p>
            <a:pPr marL="228600" lvl="1" indent="0">
              <a:buNone/>
            </a:pPr>
            <a:endParaRPr lang="en-US" sz="2200" dirty="0" smtClean="0">
              <a:sym typeface="Wingdings 3"/>
            </a:endParaRPr>
          </a:p>
          <a:p>
            <a:pPr marL="685800" lvl="1" indent="-457200">
              <a:buAutoNum type="arabicPeriod"/>
            </a:pPr>
            <a:endParaRPr lang="en-US" sz="2200" dirty="0">
              <a:sym typeface="Wingdings 3"/>
            </a:endParaRPr>
          </a:p>
          <a:p>
            <a:pPr marL="685800" lvl="1" indent="-457200">
              <a:buAutoNum type="arabicPeriod"/>
            </a:pPr>
            <a:endParaRPr lang="en-US" sz="2200" dirty="0" smtClean="0">
              <a:sym typeface="Wingdings 3"/>
            </a:endParaRPr>
          </a:p>
          <a:p>
            <a:pPr marL="685800" lvl="1" indent="-457200">
              <a:buAutoNum type="arabicPeriod"/>
            </a:pPr>
            <a:endParaRPr lang="en-US" sz="2200" dirty="0">
              <a:sym typeface="Wingdings 3"/>
            </a:endParaRPr>
          </a:p>
          <a:p>
            <a:pPr marL="228600" lvl="1" indent="0">
              <a:buNone/>
            </a:pPr>
            <a:endParaRPr lang="en-US" sz="2200" dirty="0">
              <a:sym typeface="Wingdings 3"/>
            </a:endParaRPr>
          </a:p>
          <a:p>
            <a:pPr marL="457200" lvl="1" indent="-228600">
              <a:buFont typeface="Arial" pitchFamily="34" charset="0"/>
              <a:buChar char="•"/>
            </a:pPr>
            <a:endParaRPr lang="en-US" sz="2200" dirty="0">
              <a:sym typeface="Wingdings 3"/>
            </a:endParaRPr>
          </a:p>
          <a:p>
            <a:pPr marL="228600" indent="0">
              <a:buNone/>
            </a:pPr>
            <a:endParaRPr lang="en-US" sz="2200" dirty="0" smtClean="0">
              <a:sym typeface="Wingdings 3"/>
            </a:endParaRPr>
          </a:p>
        </p:txBody>
      </p:sp>
      <p:sp>
        <p:nvSpPr>
          <p:cNvPr id="569" name="Content Placeholder 10"/>
          <p:cNvSpPr txBox="1">
            <a:spLocks/>
          </p:cNvSpPr>
          <p:nvPr/>
        </p:nvSpPr>
        <p:spPr>
          <a:xfrm>
            <a:off x="15911279" y="18898971"/>
            <a:ext cx="12346143" cy="1019957"/>
          </a:xfrm>
          <a:prstGeom prst="rect">
            <a:avLst/>
          </a:prstGeom>
        </p:spPr>
        <p:txBody>
          <a:bodyPr lIns="0" tIns="0" rIns="0" bIns="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indent="0">
              <a:buNone/>
            </a:pPr>
            <a:r>
              <a:rPr lang="en-US" sz="2600" b="1" dirty="0" smtClean="0">
                <a:latin typeface="Calibri" panose="020F0502020204030204" pitchFamily="34" charset="0"/>
                <a:sym typeface="Wingdings 3"/>
              </a:rPr>
              <a:t>Three-dimensional </a:t>
            </a:r>
            <a:r>
              <a:rPr lang="en-US" sz="2600" b="1" dirty="0">
                <a:latin typeface="Calibri" panose="020F0502020204030204" pitchFamily="34" charset="0"/>
                <a:sym typeface="Wingdings 3"/>
              </a:rPr>
              <a:t>adaptation </a:t>
            </a:r>
            <a:r>
              <a:rPr lang="en-US" sz="2600" b="1" dirty="0" smtClean="0">
                <a:latin typeface="Calibri" panose="020F0502020204030204" pitchFamily="34" charset="0"/>
                <a:sym typeface="Wingdings 3"/>
              </a:rPr>
              <a:t>may be fully unconstrained or vertically constrained, maintaining cell </a:t>
            </a:r>
            <a:r>
              <a:rPr lang="en-US" sz="2600" b="1" dirty="0">
                <a:latin typeface="Calibri" panose="020F0502020204030204" pitchFamily="34" charset="0"/>
                <a:sym typeface="Wingdings 3"/>
              </a:rPr>
              <a:t>area constant throughout each </a:t>
            </a:r>
            <a:r>
              <a:rPr lang="en-US" sz="2600" b="1" dirty="0" smtClean="0">
                <a:latin typeface="Calibri" panose="020F0502020204030204" pitchFamily="34" charset="0"/>
                <a:sym typeface="Wingdings 3"/>
              </a:rPr>
              <a:t>stack of cells:</a:t>
            </a:r>
            <a:endParaRPr lang="en-US" sz="2600" b="1" u="sng" dirty="0" smtClean="0">
              <a:latin typeface="Calibri" panose="020F0502020204030204" pitchFamily="34" charset="0"/>
              <a:sym typeface="Wingdings 3"/>
            </a:endParaRPr>
          </a:p>
          <a:p>
            <a:pPr marL="685800" lvl="1" indent="-457200">
              <a:buAutoNum type="arabicPeriod"/>
            </a:pPr>
            <a:endParaRPr lang="en-US" sz="2200" dirty="0">
              <a:sym typeface="Wingdings 3"/>
            </a:endParaRPr>
          </a:p>
          <a:p>
            <a:pPr marL="685800" lvl="1" indent="-457200">
              <a:buAutoNum type="arabicPeriod"/>
            </a:pPr>
            <a:endParaRPr lang="en-US" sz="2200" dirty="0" smtClean="0">
              <a:sym typeface="Wingdings 3"/>
            </a:endParaRPr>
          </a:p>
          <a:p>
            <a:pPr marL="228600" lvl="1" indent="0">
              <a:buNone/>
            </a:pPr>
            <a:endParaRPr lang="en-US" sz="2200" dirty="0" smtClean="0">
              <a:sym typeface="Wingdings 3"/>
            </a:endParaRPr>
          </a:p>
          <a:p>
            <a:pPr marL="685800" lvl="1" indent="-457200">
              <a:buAutoNum type="arabicPeriod"/>
            </a:pPr>
            <a:endParaRPr lang="en-US" sz="2200" dirty="0">
              <a:sym typeface="Wingdings 3"/>
            </a:endParaRPr>
          </a:p>
          <a:p>
            <a:pPr marL="685800" lvl="1" indent="-457200">
              <a:buAutoNum type="arabicPeriod"/>
            </a:pPr>
            <a:endParaRPr lang="en-US" sz="2200" dirty="0" smtClean="0">
              <a:sym typeface="Wingdings 3"/>
            </a:endParaRPr>
          </a:p>
          <a:p>
            <a:pPr marL="685800" lvl="1" indent="-457200">
              <a:buAutoNum type="arabicPeriod"/>
            </a:pPr>
            <a:endParaRPr lang="en-US" sz="2200" dirty="0">
              <a:sym typeface="Wingdings 3"/>
            </a:endParaRPr>
          </a:p>
          <a:p>
            <a:pPr marL="228600" lvl="1" indent="0">
              <a:buNone/>
            </a:pPr>
            <a:endParaRPr lang="en-US" sz="2200" dirty="0">
              <a:sym typeface="Wingdings 3"/>
            </a:endParaRPr>
          </a:p>
          <a:p>
            <a:pPr marL="457200" lvl="1" indent="-228600">
              <a:buFont typeface="Arial" pitchFamily="34" charset="0"/>
              <a:buChar char="•"/>
            </a:pPr>
            <a:endParaRPr lang="en-US" sz="2200" dirty="0">
              <a:sym typeface="Wingdings 3"/>
            </a:endParaRPr>
          </a:p>
          <a:p>
            <a:pPr marL="228600" indent="0">
              <a:buNone/>
            </a:pPr>
            <a:endParaRPr lang="en-US" sz="2200" dirty="0" smtClean="0">
              <a:sym typeface="Wingdings 3"/>
            </a:endParaRPr>
          </a:p>
        </p:txBody>
      </p:sp>
      <p:sp>
        <p:nvSpPr>
          <p:cNvPr id="567" name="Content Placeholder 10"/>
          <p:cNvSpPr txBox="1">
            <a:spLocks/>
          </p:cNvSpPr>
          <p:nvPr/>
        </p:nvSpPr>
        <p:spPr>
          <a:xfrm>
            <a:off x="15155863" y="14105561"/>
            <a:ext cx="6161087" cy="1458290"/>
          </a:xfrm>
          <a:prstGeom prst="rect">
            <a:avLst/>
          </a:prstGeom>
        </p:spPr>
        <p:txBody>
          <a:bodyPr lIns="0" tIns="0" rIns="0" bIns="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indent="0">
              <a:buNone/>
            </a:pPr>
            <a:r>
              <a:rPr lang="en-US" sz="2600" b="1" dirty="0" smtClean="0">
                <a:latin typeface="Calibri" panose="020F0502020204030204" pitchFamily="34" charset="0"/>
                <a:sym typeface="Wingdings 3"/>
              </a:rPr>
              <a:t>Refinement </a:t>
            </a:r>
            <a:r>
              <a:rPr lang="en-US" sz="2600" b="1" dirty="0">
                <a:latin typeface="Calibri" panose="020F0502020204030204" pitchFamily="34" charset="0"/>
                <a:sym typeface="Wingdings 3"/>
              </a:rPr>
              <a:t>is achieved by repositioning grid nodes </a:t>
            </a:r>
            <a:r>
              <a:rPr lang="en-US" sz="2600" b="1" dirty="0" smtClean="0">
                <a:latin typeface="Calibri" panose="020F0502020204030204" pitchFamily="34" charset="0"/>
                <a:sym typeface="Wingdings 3"/>
              </a:rPr>
              <a:t>in response to three-dimensional </a:t>
            </a:r>
            <a:r>
              <a:rPr lang="en-US" sz="2600" b="1" dirty="0">
                <a:latin typeface="Calibri" panose="020F0502020204030204" pitchFamily="34" charset="0"/>
                <a:sym typeface="Wingdings 3"/>
              </a:rPr>
              <a:t>adaptation weight </a:t>
            </a:r>
            <a:r>
              <a:rPr lang="en-US" sz="2600" b="1" dirty="0" smtClean="0">
                <a:latin typeface="Calibri" panose="020F0502020204030204" pitchFamily="34" charset="0"/>
                <a:sym typeface="Wingdings 3"/>
              </a:rPr>
              <a:t>field:</a:t>
            </a:r>
            <a:endParaRPr lang="en-US" sz="2600" b="1" dirty="0">
              <a:latin typeface="Calibri" panose="020F0502020204030204" pitchFamily="34" charset="0"/>
              <a:sym typeface="Wingdings 3"/>
            </a:endParaRPr>
          </a:p>
          <a:p>
            <a:pPr marL="228600" lvl="1" indent="0">
              <a:buNone/>
            </a:pPr>
            <a:endParaRPr lang="en-US" sz="2600" b="1" u="sng" dirty="0" smtClean="0">
              <a:latin typeface="Calibri" panose="020F0502020204030204" pitchFamily="34" charset="0"/>
              <a:sym typeface="Wingdings 3"/>
            </a:endParaRPr>
          </a:p>
          <a:p>
            <a:pPr marL="685800" lvl="1" indent="-457200">
              <a:buAutoNum type="arabicPeriod"/>
            </a:pPr>
            <a:endParaRPr lang="en-US" sz="2200" dirty="0">
              <a:sym typeface="Wingdings 3"/>
            </a:endParaRPr>
          </a:p>
          <a:p>
            <a:pPr marL="685800" lvl="1" indent="-457200">
              <a:buAutoNum type="arabicPeriod"/>
            </a:pPr>
            <a:endParaRPr lang="en-US" sz="2200" dirty="0" smtClean="0">
              <a:sym typeface="Wingdings 3"/>
            </a:endParaRPr>
          </a:p>
          <a:p>
            <a:pPr marL="228600" lvl="1" indent="0">
              <a:buNone/>
            </a:pPr>
            <a:endParaRPr lang="en-US" sz="2200" dirty="0" smtClean="0">
              <a:sym typeface="Wingdings 3"/>
            </a:endParaRPr>
          </a:p>
          <a:p>
            <a:pPr marL="685800" lvl="1" indent="-457200">
              <a:buAutoNum type="arabicPeriod"/>
            </a:pPr>
            <a:endParaRPr lang="en-US" sz="2200" dirty="0">
              <a:sym typeface="Wingdings 3"/>
            </a:endParaRPr>
          </a:p>
          <a:p>
            <a:pPr marL="685800" lvl="1" indent="-457200">
              <a:buAutoNum type="arabicPeriod"/>
            </a:pPr>
            <a:endParaRPr lang="en-US" sz="2200" dirty="0" smtClean="0">
              <a:sym typeface="Wingdings 3"/>
            </a:endParaRPr>
          </a:p>
          <a:p>
            <a:pPr marL="685800" lvl="1" indent="-457200">
              <a:buAutoNum type="arabicPeriod"/>
            </a:pPr>
            <a:endParaRPr lang="en-US" sz="2200" dirty="0">
              <a:sym typeface="Wingdings 3"/>
            </a:endParaRPr>
          </a:p>
          <a:p>
            <a:pPr marL="228600" lvl="1" indent="0">
              <a:buNone/>
            </a:pPr>
            <a:endParaRPr lang="en-US" sz="2200" dirty="0">
              <a:sym typeface="Wingdings 3"/>
            </a:endParaRPr>
          </a:p>
          <a:p>
            <a:pPr marL="457200" lvl="1" indent="-228600">
              <a:buFont typeface="Arial" pitchFamily="34" charset="0"/>
              <a:buChar char="•"/>
            </a:pPr>
            <a:endParaRPr lang="en-US" sz="2200" dirty="0">
              <a:sym typeface="Wingdings 3"/>
            </a:endParaRPr>
          </a:p>
          <a:p>
            <a:pPr marL="228600" indent="0">
              <a:buNone/>
            </a:pPr>
            <a:endParaRPr lang="en-US" sz="2200" dirty="0" smtClean="0">
              <a:sym typeface="Wingdings 3"/>
            </a:endParaRPr>
          </a:p>
        </p:txBody>
      </p:sp>
      <p:sp>
        <p:nvSpPr>
          <p:cNvPr id="560" name="Content Placeholder 10"/>
          <p:cNvSpPr txBox="1">
            <a:spLocks/>
          </p:cNvSpPr>
          <p:nvPr/>
        </p:nvSpPr>
        <p:spPr>
          <a:xfrm>
            <a:off x="929342" y="20607446"/>
            <a:ext cx="13510558" cy="296111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indent="0">
              <a:buNone/>
            </a:pPr>
            <a:r>
              <a:rPr lang="en-US" sz="2600" b="1" u="sng" dirty="0" smtClean="0">
                <a:latin typeface="Calibri" panose="020F0502020204030204" pitchFamily="34" charset="0"/>
                <a:sym typeface="Wingdings 3"/>
              </a:rPr>
              <a:t>Key features</a:t>
            </a:r>
            <a:r>
              <a:rPr lang="en-US" sz="2600" b="1" dirty="0" smtClean="0">
                <a:latin typeface="Calibri" panose="020F0502020204030204" pitchFamily="34" charset="0"/>
                <a:sym typeface="Wingdings 3"/>
              </a:rPr>
              <a:t>:</a:t>
            </a:r>
          </a:p>
          <a:p>
            <a:pPr lvl="1" indent="-514350">
              <a:buAutoNum type="arabicParenR"/>
            </a:pPr>
            <a:r>
              <a:rPr lang="en-US" sz="2600" dirty="0" smtClean="0">
                <a:latin typeface="Calibri" panose="020F0502020204030204" pitchFamily="34" charset="0"/>
                <a:sym typeface="Wingdings 3"/>
              </a:rPr>
              <a:t>Dynamic </a:t>
            </a:r>
            <a:r>
              <a:rPr lang="en-US" sz="2600" dirty="0" smtClean="0">
                <a:latin typeface="Calibri" panose="020F0502020204030204" pitchFamily="34" charset="0"/>
                <a:sym typeface="Wingdings 3"/>
              </a:rPr>
              <a:t>adaptation with simultaneous </a:t>
            </a:r>
            <a:r>
              <a:rPr lang="en-US" sz="2600" dirty="0" smtClean="0">
                <a:latin typeface="Calibri" panose="020F0502020204030204" pitchFamily="34" charset="0"/>
                <a:sym typeface="Wingdings 3"/>
              </a:rPr>
              <a:t>horizontal </a:t>
            </a:r>
            <a:r>
              <a:rPr lang="en-US" sz="2600" dirty="0">
                <a:latin typeface="Calibri" panose="020F0502020204030204" pitchFamily="34" charset="0"/>
                <a:sym typeface="Wingdings 3"/>
              </a:rPr>
              <a:t>and vertical grid </a:t>
            </a:r>
            <a:r>
              <a:rPr lang="en-US" sz="2600" dirty="0" smtClean="0">
                <a:latin typeface="Calibri" panose="020F0502020204030204" pitchFamily="34" charset="0"/>
                <a:sym typeface="Wingdings 3"/>
              </a:rPr>
              <a:t>refinement </a:t>
            </a:r>
          </a:p>
          <a:p>
            <a:pPr lvl="1" indent="-514350">
              <a:buAutoNum type="arabicParenR"/>
            </a:pPr>
            <a:r>
              <a:rPr lang="en-US" sz="2600" dirty="0" smtClean="0">
                <a:latin typeface="Calibri" panose="020F0502020204030204" pitchFamily="34" charset="0"/>
                <a:sym typeface="Wingdings 3"/>
              </a:rPr>
              <a:t>Total number of nodes and connectivity </a:t>
            </a:r>
            <a:r>
              <a:rPr lang="en-US" sz="2600" dirty="0" smtClean="0">
                <a:latin typeface="Calibri" panose="020F0502020204030204" pitchFamily="34" charset="0"/>
                <a:sym typeface="Wingdings 3"/>
              </a:rPr>
              <a:t>do not change during the </a:t>
            </a:r>
            <a:r>
              <a:rPr lang="en-US" sz="2600" dirty="0" smtClean="0">
                <a:latin typeface="Calibri" panose="020F0502020204030204" pitchFamily="34" charset="0"/>
                <a:sym typeface="Wingdings 3"/>
              </a:rPr>
              <a:t>simulation</a:t>
            </a:r>
          </a:p>
          <a:p>
            <a:pPr lvl="1" indent="-514350">
              <a:buAutoNum type="arabicParenR"/>
            </a:pPr>
            <a:r>
              <a:rPr lang="en-US" sz="2600" dirty="0" smtClean="0">
                <a:latin typeface="Calibri" panose="020F0502020204030204" pitchFamily="34" charset="0"/>
                <a:sym typeface="Wingdings 3"/>
              </a:rPr>
              <a:t>A local coordinate </a:t>
            </a:r>
            <a:r>
              <a:rPr lang="en-US" sz="2600" dirty="0">
                <a:latin typeface="Calibri" panose="020F0502020204030204" pitchFamily="34" charset="0"/>
                <a:sym typeface="Wingdings 3"/>
              </a:rPr>
              <a:t>transformation </a:t>
            </a:r>
            <a:r>
              <a:rPr lang="en-US" sz="2600" dirty="0" smtClean="0">
                <a:latin typeface="Calibri" panose="020F0502020204030204" pitchFamily="34" charset="0"/>
                <a:sym typeface="Wingdings 3"/>
              </a:rPr>
              <a:t>into a boundary-conforming </a:t>
            </a:r>
            <a:r>
              <a:rPr lang="en-US" sz="2600" dirty="0">
                <a:latin typeface="Calibri" panose="020F0502020204030204" pitchFamily="34" charset="0"/>
                <a:sym typeface="Wingdings 3"/>
              </a:rPr>
              <a:t>curvilinear coordinate system </a:t>
            </a:r>
            <a:r>
              <a:rPr lang="en-US" sz="2600" dirty="0" smtClean="0">
                <a:latin typeface="Calibri" panose="020F0502020204030204" pitchFamily="34" charset="0"/>
                <a:sym typeface="Wingdings 3"/>
              </a:rPr>
              <a:t>is applied to use the </a:t>
            </a:r>
            <a:r>
              <a:rPr lang="en-US" sz="2600" dirty="0" smtClean="0">
                <a:latin typeface="Calibri" panose="020F0502020204030204" pitchFamily="34" charset="0"/>
                <a:sym typeface="Wingdings 3"/>
              </a:rPr>
              <a:t>air quality model’s </a:t>
            </a:r>
            <a:r>
              <a:rPr lang="en-US" sz="2600" dirty="0">
                <a:latin typeface="Calibri" panose="020F0502020204030204" pitchFamily="34" charset="0"/>
                <a:sym typeface="Wingdings 3"/>
              </a:rPr>
              <a:t>original solution algorithms on </a:t>
            </a:r>
            <a:r>
              <a:rPr lang="en-US" sz="2600" dirty="0" smtClean="0">
                <a:latin typeface="Calibri" panose="020F0502020204030204" pitchFamily="34" charset="0"/>
                <a:sym typeface="Wingdings 3"/>
              </a:rPr>
              <a:t>adapting grid</a:t>
            </a:r>
            <a:endParaRPr lang="en-US" sz="2600" dirty="0" smtClean="0">
              <a:latin typeface="Calibri" panose="020F0502020204030204" pitchFamily="34" charset="0"/>
              <a:sym typeface="Wingdings 3"/>
            </a:endParaRPr>
          </a:p>
          <a:p>
            <a:pPr lvl="1" indent="-514350">
              <a:buAutoNum type="arabicParenR"/>
            </a:pPr>
            <a:r>
              <a:rPr lang="en-US" sz="2600" dirty="0">
                <a:latin typeface="Calibri" panose="020F0502020204030204" pitchFamily="34" charset="0"/>
                <a:sym typeface="Wingdings 3"/>
              </a:rPr>
              <a:t>Grid adaptation is achieved applying </a:t>
            </a:r>
            <a:r>
              <a:rPr lang="en-US" sz="2600" dirty="0" smtClean="0">
                <a:latin typeface="Calibri" panose="020F0502020204030204" pitchFamily="34" charset="0"/>
                <a:sym typeface="Wingdings 3"/>
              </a:rPr>
              <a:t>a 4-step </a:t>
            </a:r>
            <a:r>
              <a:rPr lang="en-US" sz="2600" dirty="0">
                <a:latin typeface="Calibri" panose="020F0502020204030204" pitchFamily="34" charset="0"/>
                <a:sym typeface="Wingdings 3"/>
              </a:rPr>
              <a:t>iterative </a:t>
            </a:r>
            <a:r>
              <a:rPr lang="en-US" sz="2600" dirty="0" smtClean="0">
                <a:latin typeface="Calibri" panose="020F0502020204030204" pitchFamily="34" charset="0"/>
                <a:sym typeface="Wingdings 3"/>
              </a:rPr>
              <a:t>process</a:t>
            </a:r>
            <a:endParaRPr lang="en-US" sz="2600" dirty="0">
              <a:latin typeface="Calibri" panose="020F0502020204030204" pitchFamily="34" charset="0"/>
              <a:sym typeface="Wingdings 3"/>
            </a:endParaRPr>
          </a:p>
          <a:p>
            <a:pPr lvl="1" indent="-514350">
              <a:buAutoNum type="arabicParenR"/>
            </a:pPr>
            <a:endParaRPr lang="en-US" sz="2600" dirty="0" smtClean="0">
              <a:latin typeface="Calibri" panose="020F0502020204030204" pitchFamily="34" charset="0"/>
              <a:sym typeface="Wingdings 3"/>
            </a:endParaRPr>
          </a:p>
          <a:p>
            <a:pPr lvl="1" indent="-514350">
              <a:buAutoNum type="arabicParenR"/>
            </a:pPr>
            <a:endParaRPr lang="en-US" sz="2600" dirty="0" smtClean="0">
              <a:latin typeface="Calibri" panose="020F0502020204030204" pitchFamily="34" charset="0"/>
              <a:sym typeface="Wingdings 3"/>
            </a:endParaRPr>
          </a:p>
          <a:p>
            <a:pPr lvl="1" indent="-514350">
              <a:buAutoNum type="arabicParenR"/>
            </a:pPr>
            <a:endParaRPr lang="en-US" sz="2600" dirty="0" smtClean="0">
              <a:latin typeface="Calibri" panose="020F0502020204030204" pitchFamily="34" charset="0"/>
              <a:sym typeface="Wingdings 3"/>
            </a:endParaRPr>
          </a:p>
          <a:p>
            <a:pPr marL="228600" lvl="1" indent="0">
              <a:buNone/>
            </a:pPr>
            <a:endParaRPr lang="en-US" sz="2600" dirty="0">
              <a:latin typeface="Calibri" panose="020F0502020204030204" pitchFamily="34" charset="0"/>
              <a:sym typeface="Wingdings 3"/>
            </a:endParaRPr>
          </a:p>
          <a:p>
            <a:pPr marL="228600" lvl="1" indent="0">
              <a:buNone/>
            </a:pPr>
            <a:endParaRPr lang="en-US" sz="2200" dirty="0" smtClean="0">
              <a:sym typeface="Wingdings 3"/>
            </a:endParaRPr>
          </a:p>
          <a:p>
            <a:pPr marL="228600" lvl="1" indent="0">
              <a:buNone/>
            </a:pPr>
            <a:endParaRPr lang="en-US" sz="2200" dirty="0" smtClean="0">
              <a:sym typeface="Wingdings 3"/>
            </a:endParaRPr>
          </a:p>
          <a:p>
            <a:pPr marL="685800" lvl="1" indent="-457200">
              <a:buAutoNum type="arabicPeriod"/>
            </a:pPr>
            <a:endParaRPr lang="en-US" sz="2200" dirty="0">
              <a:sym typeface="Wingdings 3"/>
            </a:endParaRPr>
          </a:p>
          <a:p>
            <a:pPr marL="685800" lvl="1" indent="-457200">
              <a:buAutoNum type="arabicPeriod"/>
            </a:pPr>
            <a:endParaRPr lang="en-US" sz="2200" dirty="0" smtClean="0">
              <a:sym typeface="Wingdings 3"/>
            </a:endParaRPr>
          </a:p>
          <a:p>
            <a:pPr marL="685800" lvl="1" indent="-457200">
              <a:buAutoNum type="arabicPeriod"/>
            </a:pPr>
            <a:endParaRPr lang="en-US" sz="2200" dirty="0">
              <a:sym typeface="Wingdings 3"/>
            </a:endParaRPr>
          </a:p>
          <a:p>
            <a:pPr marL="228600" lvl="1" indent="0">
              <a:buNone/>
            </a:pPr>
            <a:endParaRPr lang="en-US" sz="2200" dirty="0">
              <a:sym typeface="Wingdings 3"/>
            </a:endParaRPr>
          </a:p>
          <a:p>
            <a:pPr marL="457200" lvl="1" indent="-228600">
              <a:buFont typeface="Arial" pitchFamily="34" charset="0"/>
              <a:buChar char="•"/>
            </a:pPr>
            <a:endParaRPr lang="en-US" sz="2200" dirty="0">
              <a:sym typeface="Wingdings 3"/>
            </a:endParaRPr>
          </a:p>
          <a:p>
            <a:pPr marL="228600" indent="0">
              <a:buNone/>
            </a:pPr>
            <a:endParaRPr lang="en-US" sz="2200" dirty="0" smtClean="0">
              <a:sym typeface="Wingdings 3"/>
            </a:endParaRPr>
          </a:p>
        </p:txBody>
      </p:sp>
      <p:sp>
        <p:nvSpPr>
          <p:cNvPr id="558" name="Content Placeholder 10"/>
          <p:cNvSpPr txBox="1">
            <a:spLocks/>
          </p:cNvSpPr>
          <p:nvPr/>
        </p:nvSpPr>
        <p:spPr>
          <a:xfrm>
            <a:off x="952501" y="11182571"/>
            <a:ext cx="13510558" cy="102394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indent="0">
              <a:buNone/>
            </a:pPr>
            <a:endParaRPr lang="en-US" sz="2200" dirty="0" smtClean="0">
              <a:sym typeface="Wingdings 3"/>
            </a:endParaRPr>
          </a:p>
          <a:p>
            <a:pPr marL="228600" lvl="1" indent="0" algn="ctr">
              <a:buNone/>
            </a:pPr>
            <a:r>
              <a:rPr lang="en-US" sz="2600" b="1" dirty="0">
                <a:latin typeface="Calibri" panose="020F0502020204030204" pitchFamily="34" charset="0"/>
                <a:sym typeface="Wingdings 3"/>
              </a:rPr>
              <a:t>Adaptive grid modeling can reduce artificial diffusion in CTMs and improve </a:t>
            </a:r>
            <a:r>
              <a:rPr lang="en-US" sz="2600" b="1" dirty="0" smtClean="0">
                <a:latin typeface="Calibri" panose="020F0502020204030204" pitchFamily="34" charset="0"/>
                <a:sym typeface="Wingdings 3"/>
              </a:rPr>
              <a:t>performance:</a:t>
            </a:r>
            <a:endParaRPr lang="en-US" sz="2200" dirty="0" smtClean="0">
              <a:sym typeface="Wingdings 3"/>
            </a:endParaRPr>
          </a:p>
          <a:p>
            <a:pPr marL="228600" lvl="1" indent="0">
              <a:buNone/>
            </a:pPr>
            <a:endParaRPr lang="en-US" sz="2200" dirty="0" smtClean="0">
              <a:sym typeface="Wingdings 3"/>
            </a:endParaRPr>
          </a:p>
          <a:p>
            <a:pPr marL="685800" lvl="1" indent="-457200">
              <a:buAutoNum type="arabicPeriod"/>
            </a:pPr>
            <a:endParaRPr lang="en-US" sz="2200" dirty="0">
              <a:sym typeface="Wingdings 3"/>
            </a:endParaRPr>
          </a:p>
          <a:p>
            <a:pPr marL="685800" lvl="1" indent="-457200">
              <a:buAutoNum type="arabicPeriod"/>
            </a:pPr>
            <a:endParaRPr lang="en-US" sz="2200" dirty="0" smtClean="0">
              <a:sym typeface="Wingdings 3"/>
            </a:endParaRPr>
          </a:p>
          <a:p>
            <a:pPr marL="685800" lvl="1" indent="-457200">
              <a:buAutoNum type="arabicPeriod"/>
            </a:pPr>
            <a:endParaRPr lang="en-US" sz="2200" dirty="0">
              <a:sym typeface="Wingdings 3"/>
            </a:endParaRPr>
          </a:p>
          <a:p>
            <a:pPr marL="228600" lvl="1" indent="0">
              <a:buNone/>
            </a:pPr>
            <a:endParaRPr lang="en-US" sz="2200" dirty="0">
              <a:sym typeface="Wingdings 3"/>
            </a:endParaRPr>
          </a:p>
          <a:p>
            <a:pPr marL="457200" lvl="1" indent="-228600">
              <a:buFont typeface="Arial" pitchFamily="34" charset="0"/>
              <a:buChar char="•"/>
            </a:pPr>
            <a:endParaRPr lang="en-US" sz="2200" dirty="0">
              <a:sym typeface="Wingdings 3"/>
            </a:endParaRPr>
          </a:p>
          <a:p>
            <a:pPr marL="228600" indent="0">
              <a:buNone/>
            </a:pPr>
            <a:endParaRPr lang="en-US" sz="2200" dirty="0" smtClean="0">
              <a:sym typeface="Wingdings 3"/>
            </a:endParaRPr>
          </a:p>
        </p:txBody>
      </p:sp>
      <p:sp>
        <p:nvSpPr>
          <p:cNvPr id="38914" name="Text Box 471"/>
          <p:cNvSpPr txBox="1">
            <a:spLocks noChangeArrowheads="1"/>
          </p:cNvSpPr>
          <p:nvPr/>
        </p:nvSpPr>
        <p:spPr bwMode="auto">
          <a:xfrm>
            <a:off x="939800" y="4805363"/>
            <a:ext cx="13514388" cy="708025"/>
          </a:xfrm>
          <a:prstGeom prst="rect">
            <a:avLst/>
          </a:prstGeom>
          <a:solidFill>
            <a:schemeClr val="accent2"/>
          </a:solidFill>
          <a:ln w="9525">
            <a:noFill/>
            <a:miter lim="800000"/>
            <a:headEnd/>
            <a:tailEnd/>
          </a:ln>
        </p:spPr>
        <p:txBody>
          <a:bodyPr lIns="91267" tIns="45624" rIns="91267" bIns="45624">
            <a:spAutoFit/>
          </a:bodyPr>
          <a:lstStyle/>
          <a:p>
            <a:pPr algn="ctr" eaLnBrk="0" hangingPunct="0">
              <a:spcBef>
                <a:spcPct val="50000"/>
              </a:spcBef>
            </a:pPr>
            <a:r>
              <a:rPr lang="en-US" sz="4000" b="1" dirty="0" smtClean="0">
                <a:solidFill>
                  <a:srgbClr val="F8F8F8"/>
                </a:solidFill>
                <a:latin typeface="Calibri" pitchFamily="34" charset="0"/>
              </a:rPr>
              <a:t>Motivation</a:t>
            </a:r>
            <a:endParaRPr lang="en-US" sz="3600" b="1" dirty="0">
              <a:solidFill>
                <a:srgbClr val="F8F8F8"/>
              </a:solidFill>
              <a:latin typeface="Calibri" pitchFamily="34" charset="0"/>
            </a:endParaRPr>
          </a:p>
        </p:txBody>
      </p:sp>
      <p:sp>
        <p:nvSpPr>
          <p:cNvPr id="38915" name="Text Box 472"/>
          <p:cNvSpPr txBox="1">
            <a:spLocks noChangeArrowheads="1"/>
          </p:cNvSpPr>
          <p:nvPr/>
        </p:nvSpPr>
        <p:spPr bwMode="auto">
          <a:xfrm>
            <a:off x="952501" y="5626433"/>
            <a:ext cx="13487399" cy="5170646"/>
          </a:xfrm>
          <a:prstGeom prst="rect">
            <a:avLst/>
          </a:prstGeom>
          <a:noFill/>
          <a:ln w="9525">
            <a:noFill/>
            <a:miter lim="800000"/>
            <a:headEnd/>
            <a:tailEnd/>
          </a:ln>
        </p:spPr>
        <p:txBody>
          <a:bodyPr wrap="square" lIns="182880" tIns="182880" rIns="182880" bIns="182880">
            <a:spAutoFit/>
          </a:bodyPr>
          <a:lstStyle/>
          <a:p>
            <a:pPr algn="just"/>
            <a:r>
              <a:rPr lang="en-US" sz="2600" dirty="0">
                <a:latin typeface="Calibri" pitchFamily="34" charset="0"/>
              </a:rPr>
              <a:t>Adaptive grids can be used to enhance the </a:t>
            </a:r>
            <a:r>
              <a:rPr lang="en-US" sz="2600" dirty="0" err="1">
                <a:latin typeface="Calibri" pitchFamily="34" charset="0"/>
              </a:rPr>
              <a:t>multiscale</a:t>
            </a:r>
            <a:r>
              <a:rPr lang="en-US" sz="2600" dirty="0">
                <a:latin typeface="Calibri" pitchFamily="34" charset="0"/>
              </a:rPr>
              <a:t> capabilities of grid-based air quality </a:t>
            </a:r>
            <a:r>
              <a:rPr lang="en-US" sz="2600" dirty="0" smtClean="0">
                <a:latin typeface="Calibri" pitchFamily="34" charset="0"/>
              </a:rPr>
              <a:t>models. </a:t>
            </a:r>
            <a:r>
              <a:rPr lang="en-US" sz="2600" dirty="0">
                <a:latin typeface="Calibri" pitchFamily="34" charset="0"/>
              </a:rPr>
              <a:t>The technique is used to increase solution accuracy by dynamically refining the modeling grid in response to a model variable or parameter. Nearly all prior adaptive grid air quality modeling has been limited to horizontal refinement and vertical adaptation has not yet been explored in operational models. However, full three-dimensional grid adaptation would be valuable in simulations featuring concentrated plumes in the free </a:t>
            </a:r>
            <a:r>
              <a:rPr lang="en-US" sz="2600" dirty="0" smtClean="0">
                <a:latin typeface="Calibri" pitchFamily="34" charset="0"/>
              </a:rPr>
              <a:t>troposphere, </a:t>
            </a:r>
            <a:r>
              <a:rPr lang="en-US" sz="2600" dirty="0">
                <a:latin typeface="Calibri" pitchFamily="34" charset="0"/>
              </a:rPr>
              <a:t>as well as plumes near inversions or the top of the boundary layer. Here a three-dimensional adaptive grid algorithm designed for chemical transport models is presented. The mesh-moving (r-refinement) method allows vertical and horizontal refinement to occur simultaneously yet retains a grid’s original structure, enhancing compatibility with existing air quality models. Advection tests are used to demonstrate the algorithm’s ability to better capture concentration gradients in atmospheric plumes.</a:t>
            </a:r>
            <a:endParaRPr lang="en-US" sz="2600" b="1" dirty="0" smtClean="0">
              <a:latin typeface="Calibri" pitchFamily="34" charset="0"/>
            </a:endParaRPr>
          </a:p>
        </p:txBody>
      </p:sp>
      <p:sp>
        <p:nvSpPr>
          <p:cNvPr id="38918" name="Text Box 495"/>
          <p:cNvSpPr txBox="1">
            <a:spLocks noChangeArrowheads="1"/>
          </p:cNvSpPr>
          <p:nvPr/>
        </p:nvSpPr>
        <p:spPr bwMode="auto">
          <a:xfrm>
            <a:off x="15155863" y="4805363"/>
            <a:ext cx="13511212" cy="707692"/>
          </a:xfrm>
          <a:prstGeom prst="rect">
            <a:avLst/>
          </a:prstGeom>
          <a:solidFill>
            <a:schemeClr val="accent2"/>
          </a:solidFill>
          <a:ln w="9525">
            <a:noFill/>
            <a:miter lim="800000"/>
            <a:headEnd/>
            <a:tailEnd/>
          </a:ln>
        </p:spPr>
        <p:txBody>
          <a:bodyPr lIns="91267" tIns="45624" rIns="91267" bIns="45624">
            <a:spAutoFit/>
          </a:bodyPr>
          <a:lstStyle/>
          <a:p>
            <a:pPr algn="ctr" eaLnBrk="0" hangingPunct="0">
              <a:spcBef>
                <a:spcPct val="50000"/>
              </a:spcBef>
            </a:pPr>
            <a:r>
              <a:rPr lang="de-DE" sz="4000" b="1" u="sng" dirty="0" smtClean="0">
                <a:solidFill>
                  <a:srgbClr val="F8F8F8"/>
                </a:solidFill>
                <a:latin typeface="Calibri" pitchFamily="34" charset="0"/>
              </a:rPr>
              <a:t>1. Grid cell weighting</a:t>
            </a:r>
            <a:endParaRPr lang="en-US" sz="4000" b="1" u="sng" baseline="-25000" dirty="0">
              <a:solidFill>
                <a:srgbClr val="F8F8F8"/>
              </a:solidFill>
              <a:latin typeface="Calibri" pitchFamily="34" charset="0"/>
            </a:endParaRPr>
          </a:p>
        </p:txBody>
      </p:sp>
      <p:sp>
        <p:nvSpPr>
          <p:cNvPr id="38922" name="Text Box 562"/>
          <p:cNvSpPr txBox="1">
            <a:spLocks noChangeArrowheads="1"/>
          </p:cNvSpPr>
          <p:nvPr/>
        </p:nvSpPr>
        <p:spPr bwMode="auto">
          <a:xfrm>
            <a:off x="29373513" y="29586705"/>
            <a:ext cx="13511212" cy="707692"/>
          </a:xfrm>
          <a:prstGeom prst="rect">
            <a:avLst/>
          </a:prstGeom>
          <a:solidFill>
            <a:schemeClr val="accent2"/>
          </a:solidFill>
          <a:ln w="9525">
            <a:noFill/>
            <a:miter lim="800000"/>
            <a:headEnd/>
            <a:tailEnd/>
          </a:ln>
        </p:spPr>
        <p:txBody>
          <a:bodyPr lIns="91267" tIns="45624" rIns="91267" bIns="45624">
            <a:spAutoFit/>
          </a:bodyPr>
          <a:lstStyle/>
          <a:p>
            <a:pPr algn="ctr" eaLnBrk="0" hangingPunct="0">
              <a:spcBef>
                <a:spcPct val="50000"/>
              </a:spcBef>
            </a:pPr>
            <a:r>
              <a:rPr lang="en-US" sz="4000" b="1" dirty="0">
                <a:solidFill>
                  <a:srgbClr val="F8F8F8"/>
                </a:solidFill>
                <a:latin typeface="Calibri" pitchFamily="34" charset="0"/>
              </a:rPr>
              <a:t>Contact </a:t>
            </a:r>
            <a:r>
              <a:rPr lang="en-US" sz="4000" b="1" dirty="0" smtClean="0">
                <a:solidFill>
                  <a:srgbClr val="F8F8F8"/>
                </a:solidFill>
                <a:latin typeface="Calibri" pitchFamily="34" charset="0"/>
              </a:rPr>
              <a:t>Information</a:t>
            </a:r>
            <a:endParaRPr lang="en-US" sz="4000" b="1" dirty="0">
              <a:solidFill>
                <a:srgbClr val="F8F8F8"/>
              </a:solidFill>
              <a:latin typeface="Calibri" pitchFamily="34" charset="0"/>
            </a:endParaRPr>
          </a:p>
        </p:txBody>
      </p:sp>
      <p:sp>
        <p:nvSpPr>
          <p:cNvPr id="38931" name="Text Box 564"/>
          <p:cNvSpPr txBox="1">
            <a:spLocks noChangeArrowheads="1"/>
          </p:cNvSpPr>
          <p:nvPr/>
        </p:nvSpPr>
        <p:spPr bwMode="auto">
          <a:xfrm>
            <a:off x="30095189" y="29897388"/>
            <a:ext cx="10767061" cy="2523768"/>
          </a:xfrm>
          <a:prstGeom prst="rect">
            <a:avLst/>
          </a:prstGeom>
          <a:noFill/>
          <a:ln w="9525">
            <a:noFill/>
            <a:miter lim="800000"/>
            <a:headEnd/>
            <a:tailEnd/>
          </a:ln>
        </p:spPr>
        <p:txBody>
          <a:bodyPr wrap="square" lIns="457200" tIns="457200" rIns="457200" bIns="457200">
            <a:spAutoFit/>
          </a:bodyPr>
          <a:lstStyle/>
          <a:p>
            <a:pPr algn="just"/>
            <a:r>
              <a:rPr lang="en-US" sz="2600" dirty="0" smtClean="0">
                <a:latin typeface="Calibri" pitchFamily="34" charset="0"/>
              </a:rPr>
              <a:t>M. </a:t>
            </a:r>
            <a:r>
              <a:rPr lang="en-US" sz="2600" dirty="0" err="1" smtClean="0">
                <a:latin typeface="Calibri" pitchFamily="34" charset="0"/>
              </a:rPr>
              <a:t>Talat</a:t>
            </a:r>
            <a:r>
              <a:rPr lang="en-US" sz="2600" dirty="0" smtClean="0">
                <a:latin typeface="Calibri" pitchFamily="34" charset="0"/>
              </a:rPr>
              <a:t> </a:t>
            </a:r>
            <a:r>
              <a:rPr lang="en-US" sz="2600" dirty="0" err="1" smtClean="0">
                <a:latin typeface="Calibri" pitchFamily="34" charset="0"/>
              </a:rPr>
              <a:t>Odman</a:t>
            </a:r>
            <a:endParaRPr lang="en-US" sz="2600" dirty="0">
              <a:latin typeface="Calibri" pitchFamily="34" charset="0"/>
            </a:endParaRPr>
          </a:p>
          <a:p>
            <a:pPr algn="just"/>
            <a:r>
              <a:rPr lang="en-US" sz="2600" dirty="0">
                <a:latin typeface="Calibri" pitchFamily="34" charset="0"/>
              </a:rPr>
              <a:t>School of Civil and Environmental </a:t>
            </a:r>
            <a:r>
              <a:rPr lang="en-US" sz="2600" dirty="0" smtClean="0">
                <a:latin typeface="Calibri" pitchFamily="34" charset="0"/>
              </a:rPr>
              <a:t>Engineering </a:t>
            </a:r>
          </a:p>
          <a:p>
            <a:r>
              <a:rPr lang="en-US" sz="2600" dirty="0" smtClean="0">
                <a:latin typeface="Calibri" pitchFamily="34" charset="0"/>
              </a:rPr>
              <a:t>Georgia </a:t>
            </a:r>
            <a:r>
              <a:rPr lang="en-US" sz="2600" dirty="0">
                <a:latin typeface="Calibri" pitchFamily="34" charset="0"/>
              </a:rPr>
              <a:t>Institute of </a:t>
            </a:r>
            <a:r>
              <a:rPr lang="en-US" sz="2600" dirty="0" smtClean="0">
                <a:latin typeface="Calibri" pitchFamily="34" charset="0"/>
              </a:rPr>
              <a:t>Technology </a:t>
            </a:r>
          </a:p>
          <a:p>
            <a:pPr algn="just"/>
            <a:r>
              <a:rPr lang="en-US" sz="2600" dirty="0" smtClean="0">
                <a:latin typeface="Calibri" pitchFamily="34" charset="0"/>
              </a:rPr>
              <a:t>odman@gatech.edu</a:t>
            </a:r>
            <a:endParaRPr lang="en-US" sz="2600" dirty="0">
              <a:latin typeface="Calibri" pitchFamily="34" charset="0"/>
            </a:endParaRPr>
          </a:p>
        </p:txBody>
      </p:sp>
      <p:sp>
        <p:nvSpPr>
          <p:cNvPr id="2050" name="Rectangle 2"/>
          <p:cNvSpPr>
            <a:spLocks noChangeArrowheads="1"/>
          </p:cNvSpPr>
          <p:nvPr/>
        </p:nvSpPr>
        <p:spPr bwMode="auto">
          <a:xfrm>
            <a:off x="0" y="0"/>
            <a:ext cx="438912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2" name="Rectangle 4"/>
          <p:cNvSpPr>
            <a:spLocks noChangeArrowheads="1"/>
          </p:cNvSpPr>
          <p:nvPr/>
        </p:nvSpPr>
        <p:spPr bwMode="auto">
          <a:xfrm>
            <a:off x="0" y="0"/>
            <a:ext cx="438912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4" name="Rectangle 6"/>
          <p:cNvSpPr>
            <a:spLocks noChangeArrowheads="1"/>
          </p:cNvSpPr>
          <p:nvPr/>
        </p:nvSpPr>
        <p:spPr bwMode="auto">
          <a:xfrm>
            <a:off x="0" y="0"/>
            <a:ext cx="438912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438912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9" name="Rectangle 11"/>
          <p:cNvSpPr>
            <a:spLocks noChangeArrowheads="1"/>
          </p:cNvSpPr>
          <p:nvPr/>
        </p:nvSpPr>
        <p:spPr bwMode="auto">
          <a:xfrm>
            <a:off x="0" y="1466850"/>
            <a:ext cx="438912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438912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63" name="Rectangle 15"/>
          <p:cNvSpPr>
            <a:spLocks noChangeArrowheads="1"/>
          </p:cNvSpPr>
          <p:nvPr/>
        </p:nvSpPr>
        <p:spPr bwMode="auto">
          <a:xfrm>
            <a:off x="0" y="0"/>
            <a:ext cx="438912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1" name="Text Box 473"/>
          <p:cNvSpPr txBox="1">
            <a:spLocks noChangeArrowheads="1"/>
          </p:cNvSpPr>
          <p:nvPr/>
        </p:nvSpPr>
        <p:spPr bwMode="auto">
          <a:xfrm>
            <a:off x="937986" y="10768001"/>
            <a:ext cx="13514387" cy="707692"/>
          </a:xfrm>
          <a:prstGeom prst="rect">
            <a:avLst/>
          </a:prstGeom>
          <a:solidFill>
            <a:schemeClr val="accent2"/>
          </a:solidFill>
          <a:ln w="9525">
            <a:noFill/>
            <a:miter lim="800000"/>
            <a:headEnd/>
            <a:tailEnd/>
          </a:ln>
        </p:spPr>
        <p:txBody>
          <a:bodyPr lIns="91267" tIns="45624" rIns="91267" bIns="45624">
            <a:spAutoFit/>
          </a:bodyPr>
          <a:lstStyle/>
          <a:p>
            <a:pPr algn="ctr" eaLnBrk="0" hangingPunct="0">
              <a:spcBef>
                <a:spcPct val="50000"/>
              </a:spcBef>
            </a:pPr>
            <a:r>
              <a:rPr lang="en-US" sz="4000" b="1" dirty="0">
                <a:solidFill>
                  <a:srgbClr val="F8F8F8"/>
                </a:solidFill>
                <a:latin typeface="Calibri" pitchFamily="34" charset="0"/>
              </a:rPr>
              <a:t>2D Adaptive Grid in CMAQ</a:t>
            </a:r>
          </a:p>
        </p:txBody>
      </p:sp>
      <p:sp>
        <p:nvSpPr>
          <p:cNvPr id="338" name="Text Box 561"/>
          <p:cNvSpPr txBox="1">
            <a:spLocks noChangeArrowheads="1"/>
          </p:cNvSpPr>
          <p:nvPr/>
        </p:nvSpPr>
        <p:spPr bwMode="auto">
          <a:xfrm>
            <a:off x="29374196" y="4806788"/>
            <a:ext cx="13511212" cy="708025"/>
          </a:xfrm>
          <a:prstGeom prst="rect">
            <a:avLst/>
          </a:prstGeom>
          <a:solidFill>
            <a:schemeClr val="accent2"/>
          </a:solidFill>
          <a:ln w="9525">
            <a:noFill/>
            <a:miter lim="800000"/>
            <a:headEnd/>
            <a:tailEnd/>
          </a:ln>
        </p:spPr>
        <p:txBody>
          <a:bodyPr lIns="91267" tIns="45624" rIns="91267" bIns="45624">
            <a:spAutoFit/>
          </a:bodyPr>
          <a:lstStyle/>
          <a:p>
            <a:pPr algn="ctr" eaLnBrk="0" hangingPunct="0">
              <a:spcBef>
                <a:spcPct val="50000"/>
              </a:spcBef>
            </a:pPr>
            <a:r>
              <a:rPr lang="en-US" sz="4000" b="1" dirty="0" smtClean="0">
                <a:solidFill>
                  <a:srgbClr val="F8F8F8"/>
                </a:solidFill>
                <a:latin typeface="Calibri" pitchFamily="34" charset="0"/>
              </a:rPr>
              <a:t>Adaptive grid dispersion </a:t>
            </a:r>
            <a:r>
              <a:rPr lang="en-US" sz="4000" b="1" dirty="0" smtClean="0">
                <a:solidFill>
                  <a:srgbClr val="F8F8F8"/>
                </a:solidFill>
                <a:latin typeface="Calibri" pitchFamily="34" charset="0"/>
              </a:rPr>
              <a:t>test 1</a:t>
            </a:r>
            <a:endParaRPr lang="en-US" sz="4000" b="1" dirty="0">
              <a:solidFill>
                <a:srgbClr val="F8F8F8"/>
              </a:solidFill>
              <a:latin typeface="Calibri" pitchFamily="34" charset="0"/>
            </a:endParaRPr>
          </a:p>
        </p:txBody>
      </p:sp>
      <p:sp>
        <p:nvSpPr>
          <p:cNvPr id="349" name="Text Box 561"/>
          <p:cNvSpPr txBox="1">
            <a:spLocks noChangeArrowheads="1"/>
          </p:cNvSpPr>
          <p:nvPr/>
        </p:nvSpPr>
        <p:spPr bwMode="auto">
          <a:xfrm>
            <a:off x="29377053" y="26508432"/>
            <a:ext cx="13511212" cy="708025"/>
          </a:xfrm>
          <a:prstGeom prst="rect">
            <a:avLst/>
          </a:prstGeom>
          <a:solidFill>
            <a:schemeClr val="accent2"/>
          </a:solidFill>
          <a:ln w="9525">
            <a:noFill/>
            <a:miter lim="800000"/>
            <a:headEnd/>
            <a:tailEnd/>
          </a:ln>
        </p:spPr>
        <p:txBody>
          <a:bodyPr lIns="91267" tIns="45624" rIns="91267" bIns="45624">
            <a:spAutoFit/>
          </a:bodyPr>
          <a:lstStyle/>
          <a:p>
            <a:pPr algn="ctr" eaLnBrk="0" hangingPunct="0">
              <a:spcBef>
                <a:spcPct val="50000"/>
              </a:spcBef>
            </a:pPr>
            <a:r>
              <a:rPr lang="en-US" sz="4000" b="1" dirty="0">
                <a:solidFill>
                  <a:srgbClr val="F8F8F8"/>
                </a:solidFill>
                <a:latin typeface="Calibri" pitchFamily="34" charset="0"/>
              </a:rPr>
              <a:t>Recommendations and </a:t>
            </a:r>
            <a:r>
              <a:rPr lang="en-US" sz="4000" b="1" dirty="0" smtClean="0">
                <a:solidFill>
                  <a:srgbClr val="F8F8F8"/>
                </a:solidFill>
                <a:latin typeface="Calibri" pitchFamily="34" charset="0"/>
              </a:rPr>
              <a:t>challenges</a:t>
            </a:r>
            <a:endParaRPr lang="en-US" sz="4000" b="1" dirty="0">
              <a:solidFill>
                <a:srgbClr val="F8F8F8"/>
              </a:solidFill>
              <a:latin typeface="Calibri" pitchFamily="34" charset="0"/>
            </a:endParaRPr>
          </a:p>
        </p:txBody>
      </p:sp>
      <p:sp>
        <p:nvSpPr>
          <p:cNvPr id="85" name="Rectangle 84"/>
          <p:cNvSpPr/>
          <p:nvPr/>
        </p:nvSpPr>
        <p:spPr>
          <a:xfrm>
            <a:off x="29775151" y="27412854"/>
            <a:ext cx="12823824" cy="2092881"/>
          </a:xfrm>
          <a:prstGeom prst="rect">
            <a:avLst/>
          </a:prstGeom>
        </p:spPr>
        <p:txBody>
          <a:bodyPr wrap="square">
            <a:spAutoFit/>
          </a:bodyPr>
          <a:lstStyle/>
          <a:p>
            <a:pPr marL="342900" indent="-342900" defTabSz="4389438">
              <a:buFont typeface="Arial" panose="020B0604020202020204" pitchFamily="34" charset="0"/>
              <a:buChar char="•"/>
            </a:pPr>
            <a:r>
              <a:rPr lang="en-US" sz="2600" dirty="0">
                <a:latin typeface="Calibri" pitchFamily="34" charset="0"/>
              </a:rPr>
              <a:t>3-D adaptation </a:t>
            </a:r>
            <a:r>
              <a:rPr lang="en-US" sz="2600" dirty="0" smtClean="0">
                <a:latin typeface="Calibri" pitchFamily="34" charset="0"/>
              </a:rPr>
              <a:t>can benefit simulations of concentrated </a:t>
            </a:r>
            <a:r>
              <a:rPr lang="en-US" sz="2600" dirty="0">
                <a:latin typeface="Calibri" pitchFamily="34" charset="0"/>
              </a:rPr>
              <a:t>plumes in the free </a:t>
            </a:r>
            <a:r>
              <a:rPr lang="en-US" sz="2600" dirty="0" smtClean="0">
                <a:latin typeface="Calibri" pitchFamily="34" charset="0"/>
              </a:rPr>
              <a:t>troposphere or </a:t>
            </a:r>
            <a:r>
              <a:rPr lang="en-US" sz="2600" dirty="0">
                <a:latin typeface="Calibri" pitchFamily="34" charset="0"/>
              </a:rPr>
              <a:t>near </a:t>
            </a:r>
            <a:r>
              <a:rPr lang="en-US" sz="2600" dirty="0" smtClean="0">
                <a:latin typeface="Calibri" pitchFamily="34" charset="0"/>
              </a:rPr>
              <a:t>the </a:t>
            </a:r>
            <a:r>
              <a:rPr lang="en-US" sz="2600" dirty="0">
                <a:latin typeface="Calibri" pitchFamily="34" charset="0"/>
              </a:rPr>
              <a:t>top of the </a:t>
            </a:r>
            <a:r>
              <a:rPr lang="en-US" sz="2600" dirty="0" smtClean="0">
                <a:latin typeface="Calibri" pitchFamily="34" charset="0"/>
              </a:rPr>
              <a:t>PBL where vertical grid resolution is typically coarse</a:t>
            </a:r>
            <a:endParaRPr lang="en-US" sz="2600" dirty="0">
              <a:latin typeface="Calibri" pitchFamily="34" charset="0"/>
            </a:endParaRPr>
          </a:p>
          <a:p>
            <a:pPr marL="342900" indent="-342900" defTabSz="4389438">
              <a:buFont typeface="Arial" panose="020B0604020202020204" pitchFamily="34" charset="0"/>
              <a:buChar char="•"/>
            </a:pPr>
            <a:r>
              <a:rPr lang="en-US" sz="2600" dirty="0">
                <a:latin typeface="Calibri" pitchFamily="34" charset="0"/>
              </a:rPr>
              <a:t>Vertically constrained adaptation may simplify </a:t>
            </a:r>
            <a:r>
              <a:rPr lang="en-US" sz="2600" dirty="0" smtClean="0">
                <a:latin typeface="Calibri" pitchFamily="34" charset="0"/>
              </a:rPr>
              <a:t>implementation into </a:t>
            </a:r>
            <a:r>
              <a:rPr lang="en-US" sz="2600" dirty="0" smtClean="0">
                <a:latin typeface="Calibri" pitchFamily="34" charset="0"/>
              </a:rPr>
              <a:t>existing models</a:t>
            </a:r>
            <a:endParaRPr lang="en-US" sz="2600" dirty="0">
              <a:latin typeface="Calibri" pitchFamily="34" charset="0"/>
            </a:endParaRPr>
          </a:p>
          <a:p>
            <a:pPr marL="342900" indent="-342900" defTabSz="4389438">
              <a:buFont typeface="Arial" panose="020B0604020202020204" pitchFamily="34" charset="0"/>
              <a:buChar char="•"/>
            </a:pPr>
            <a:r>
              <a:rPr lang="en-US" sz="2600" dirty="0">
                <a:latin typeface="Calibri" pitchFamily="34" charset="0"/>
              </a:rPr>
              <a:t>Global interpolation algorithms highly recommended for 3˗D </a:t>
            </a:r>
            <a:r>
              <a:rPr lang="en-US" sz="2600" dirty="0" smtClean="0">
                <a:latin typeface="Calibri" pitchFamily="34" charset="0"/>
              </a:rPr>
              <a:t>adaptation</a:t>
            </a:r>
            <a:endParaRPr lang="en-US" sz="2600" dirty="0">
              <a:latin typeface="Calibri" pitchFamily="34" charset="0"/>
            </a:endParaRPr>
          </a:p>
          <a:p>
            <a:pPr marL="342900" indent="-342900" defTabSz="4389438">
              <a:buFont typeface="Arial" panose="020B0604020202020204" pitchFamily="34" charset="0"/>
              <a:buChar char="•"/>
            </a:pPr>
            <a:r>
              <a:rPr lang="en-US" sz="2600" dirty="0" smtClean="0">
                <a:latin typeface="Calibri" pitchFamily="34" charset="0"/>
              </a:rPr>
              <a:t>Overall model resolution is still </a:t>
            </a:r>
            <a:r>
              <a:rPr lang="en-US" sz="2600" dirty="0">
                <a:latin typeface="Calibri" pitchFamily="34" charset="0"/>
              </a:rPr>
              <a:t>limited by resolution of </a:t>
            </a:r>
            <a:r>
              <a:rPr lang="en-US" sz="2600" dirty="0" smtClean="0">
                <a:latin typeface="Calibri" pitchFamily="34" charset="0"/>
              </a:rPr>
              <a:t>meteorology and </a:t>
            </a:r>
            <a:r>
              <a:rPr lang="en-US" sz="2600" dirty="0">
                <a:latin typeface="Calibri" pitchFamily="34" charset="0"/>
              </a:rPr>
              <a:t>emissions </a:t>
            </a:r>
            <a:r>
              <a:rPr lang="en-US" sz="2600" dirty="0" smtClean="0">
                <a:latin typeface="Calibri" pitchFamily="34" charset="0"/>
              </a:rPr>
              <a:t>inputs</a:t>
            </a:r>
            <a:endParaRPr lang="en-US" sz="2600" dirty="0">
              <a:latin typeface="Calibri" pitchFamily="34" charset="0"/>
            </a:endParaRPr>
          </a:p>
        </p:txBody>
      </p:sp>
      <p:sp>
        <p:nvSpPr>
          <p:cNvPr id="94" name="Rectangle 5"/>
          <p:cNvSpPr>
            <a:spLocks noChangeArrowheads="1"/>
          </p:cNvSpPr>
          <p:nvPr/>
        </p:nvSpPr>
        <p:spPr bwMode="auto">
          <a:xfrm>
            <a:off x="0" y="469900"/>
            <a:ext cx="43891200" cy="2923663"/>
          </a:xfrm>
          <a:prstGeom prst="rect">
            <a:avLst/>
          </a:prstGeom>
          <a:noFill/>
          <a:ln w="9525">
            <a:noFill/>
            <a:miter lim="800000"/>
            <a:headEnd/>
            <a:tailEnd/>
          </a:ln>
        </p:spPr>
        <p:txBody>
          <a:bodyPr wrap="square" lIns="91243" tIns="45614" rIns="91243" bIns="45614">
            <a:spAutoFit/>
          </a:bodyPr>
          <a:lstStyle/>
          <a:p>
            <a:pPr algn="ctr">
              <a:spcBef>
                <a:spcPts val="0"/>
              </a:spcBef>
            </a:pPr>
            <a:r>
              <a:rPr lang="en-US" sz="6600" dirty="0">
                <a:solidFill>
                  <a:srgbClr val="FFFFFF"/>
                </a:solidFill>
                <a:latin typeface="Arial Black" pitchFamily="34" charset="0"/>
              </a:rPr>
              <a:t>Atmospheric </a:t>
            </a:r>
            <a:r>
              <a:rPr lang="en-US" sz="6600" dirty="0" smtClean="0">
                <a:solidFill>
                  <a:srgbClr val="FFFFFF"/>
                </a:solidFill>
                <a:latin typeface="Arial Black" pitchFamily="34" charset="0"/>
              </a:rPr>
              <a:t>plume modeling </a:t>
            </a:r>
            <a:r>
              <a:rPr lang="en-US" sz="6600" dirty="0">
                <a:solidFill>
                  <a:srgbClr val="FFFFFF"/>
                </a:solidFill>
                <a:latin typeface="Arial Black" pitchFamily="34" charset="0"/>
              </a:rPr>
              <a:t>with a </a:t>
            </a:r>
            <a:r>
              <a:rPr lang="en-US" sz="6600" dirty="0" smtClean="0">
                <a:solidFill>
                  <a:srgbClr val="FFFFFF"/>
                </a:solidFill>
                <a:latin typeface="Arial Black" pitchFamily="34" charset="0"/>
              </a:rPr>
              <a:t>three-dimensional refinement adaptive grid method</a:t>
            </a:r>
          </a:p>
          <a:p>
            <a:pPr algn="ctr">
              <a:spcBef>
                <a:spcPts val="0"/>
              </a:spcBef>
            </a:pPr>
            <a:endParaRPr lang="en-US" sz="1800" dirty="0" smtClean="0">
              <a:solidFill>
                <a:srgbClr val="FFFFFF"/>
              </a:solidFill>
              <a:latin typeface="Arial Black" pitchFamily="34" charset="0"/>
            </a:endParaRPr>
          </a:p>
          <a:p>
            <a:pPr algn="ctr">
              <a:spcBef>
                <a:spcPts val="0"/>
              </a:spcBef>
            </a:pPr>
            <a:r>
              <a:rPr lang="en-US" sz="5000" b="1" dirty="0">
                <a:solidFill>
                  <a:srgbClr val="FFFFFF"/>
                </a:solidFill>
                <a:latin typeface="Arial" charset="0"/>
              </a:rPr>
              <a:t>M. </a:t>
            </a:r>
            <a:r>
              <a:rPr lang="en-US" sz="5000" b="1" dirty="0" err="1">
                <a:solidFill>
                  <a:srgbClr val="FFFFFF"/>
                </a:solidFill>
                <a:latin typeface="Arial" charset="0"/>
              </a:rPr>
              <a:t>Talat</a:t>
            </a:r>
            <a:r>
              <a:rPr lang="en-US" sz="5000" b="1" dirty="0">
                <a:solidFill>
                  <a:srgbClr val="FFFFFF"/>
                </a:solidFill>
                <a:latin typeface="Arial" charset="0"/>
              </a:rPr>
              <a:t> </a:t>
            </a:r>
            <a:r>
              <a:rPr lang="en-US" sz="5000" b="1" dirty="0" err="1" smtClean="0">
                <a:solidFill>
                  <a:srgbClr val="FFFFFF"/>
                </a:solidFill>
                <a:latin typeface="Arial" charset="0"/>
              </a:rPr>
              <a:t>Odman</a:t>
            </a:r>
            <a:r>
              <a:rPr lang="en-US" sz="5000" b="1" dirty="0" smtClean="0">
                <a:solidFill>
                  <a:srgbClr val="FFFFFF"/>
                </a:solidFill>
                <a:latin typeface="Arial" charset="0"/>
              </a:rPr>
              <a:t>, </a:t>
            </a:r>
            <a:r>
              <a:rPr lang="en-US" sz="5000" b="1" dirty="0" err="1">
                <a:solidFill>
                  <a:srgbClr val="FFFFFF"/>
                </a:solidFill>
                <a:latin typeface="Arial" charset="0"/>
              </a:rPr>
              <a:t>Yongtao</a:t>
            </a:r>
            <a:r>
              <a:rPr lang="en-US" sz="5000" b="1" dirty="0">
                <a:solidFill>
                  <a:srgbClr val="FFFFFF"/>
                </a:solidFill>
                <a:latin typeface="Arial" charset="0"/>
              </a:rPr>
              <a:t> </a:t>
            </a:r>
            <a:r>
              <a:rPr lang="en-US" sz="5000" b="1" dirty="0" smtClean="0">
                <a:solidFill>
                  <a:srgbClr val="FFFFFF"/>
                </a:solidFill>
                <a:latin typeface="Arial" charset="0"/>
              </a:rPr>
              <a:t>Hu; </a:t>
            </a:r>
            <a:r>
              <a:rPr lang="en-US" sz="5000" b="1" i="1" dirty="0" smtClean="0">
                <a:solidFill>
                  <a:srgbClr val="FFFFFF"/>
                </a:solidFill>
                <a:latin typeface="Arial" charset="0"/>
              </a:rPr>
              <a:t>School </a:t>
            </a:r>
            <a:r>
              <a:rPr lang="en-US" sz="5000" b="1" i="1" dirty="0">
                <a:solidFill>
                  <a:srgbClr val="FFFFFF"/>
                </a:solidFill>
                <a:latin typeface="Arial" charset="0"/>
              </a:rPr>
              <a:t>of Civil and Environmental Engineering, Georgia Institute of </a:t>
            </a:r>
            <a:r>
              <a:rPr lang="en-US" sz="5000" b="1" i="1" dirty="0" smtClean="0">
                <a:solidFill>
                  <a:srgbClr val="FFFFFF"/>
                </a:solidFill>
                <a:latin typeface="Arial" charset="0"/>
              </a:rPr>
              <a:t>Technology</a:t>
            </a:r>
          </a:p>
          <a:p>
            <a:pPr algn="ctr">
              <a:spcBef>
                <a:spcPts val="0"/>
              </a:spcBef>
            </a:pPr>
            <a:r>
              <a:rPr lang="en-US" sz="5000" b="1" dirty="0">
                <a:solidFill>
                  <a:srgbClr val="FFFFFF"/>
                </a:solidFill>
                <a:latin typeface="Arial" charset="0"/>
              </a:rPr>
              <a:t>Fernando </a:t>
            </a:r>
            <a:r>
              <a:rPr lang="en-US" sz="5000" b="1" dirty="0" smtClean="0">
                <a:solidFill>
                  <a:srgbClr val="FFFFFF"/>
                </a:solidFill>
                <a:latin typeface="Arial" charset="0"/>
              </a:rPr>
              <a:t>Garcia-Menendez; </a:t>
            </a:r>
            <a:r>
              <a:rPr lang="en-US" sz="5000" b="1" i="1" dirty="0" smtClean="0">
                <a:solidFill>
                  <a:srgbClr val="FFFFFF"/>
                </a:solidFill>
                <a:latin typeface="Arial" charset="0"/>
              </a:rPr>
              <a:t>Center </a:t>
            </a:r>
            <a:r>
              <a:rPr lang="en-US" sz="5000" b="1" i="1" dirty="0">
                <a:solidFill>
                  <a:srgbClr val="FFFFFF"/>
                </a:solidFill>
                <a:latin typeface="Arial" charset="0"/>
              </a:rPr>
              <a:t>for Global Change </a:t>
            </a:r>
            <a:r>
              <a:rPr lang="en-US" sz="5000" b="1" i="1" dirty="0" smtClean="0">
                <a:solidFill>
                  <a:srgbClr val="FFFFFF"/>
                </a:solidFill>
                <a:latin typeface="Arial" charset="0"/>
              </a:rPr>
              <a:t>Science, Massachusetts </a:t>
            </a:r>
            <a:r>
              <a:rPr lang="en-US" sz="5000" b="1" i="1" dirty="0">
                <a:solidFill>
                  <a:srgbClr val="FFFFFF"/>
                </a:solidFill>
                <a:latin typeface="Arial" charset="0"/>
              </a:rPr>
              <a:t>Institute of </a:t>
            </a:r>
            <a:r>
              <a:rPr lang="en-US" sz="5000" b="1" i="1" dirty="0" smtClean="0">
                <a:solidFill>
                  <a:srgbClr val="FFFFFF"/>
                </a:solidFill>
                <a:latin typeface="Arial" charset="0"/>
              </a:rPr>
              <a:t>Technology</a:t>
            </a:r>
            <a:endParaRPr lang="en-US" sz="5000" b="1" i="1" dirty="0">
              <a:solidFill>
                <a:srgbClr val="FFFFFF"/>
              </a:solidFill>
              <a:latin typeface="Arial" charset="0"/>
            </a:endParaRPr>
          </a:p>
        </p:txBody>
      </p:sp>
      <p:pic>
        <p:nvPicPr>
          <p:cNvPr id="1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135" t="79167" r="16618" b="13293"/>
          <a:stretch/>
        </p:blipFill>
        <p:spPr bwMode="auto">
          <a:xfrm>
            <a:off x="493484" y="32323315"/>
            <a:ext cx="4455887" cy="551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 name="Picture 10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60385" y="2019985"/>
            <a:ext cx="3120572" cy="1646967"/>
          </a:xfrm>
          <a:prstGeom prst="rect">
            <a:avLst/>
          </a:prstGeom>
        </p:spPr>
      </p:pic>
      <p:pic>
        <p:nvPicPr>
          <p:cNvPr id="102" name="Picture 10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1905000"/>
            <a:ext cx="4696513" cy="2066925"/>
          </a:xfrm>
          <a:prstGeom prst="rect">
            <a:avLst/>
          </a:prstGeom>
        </p:spPr>
      </p:pic>
      <p:pic>
        <p:nvPicPr>
          <p:cNvPr id="105" name="Picture 10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66676" y="30296719"/>
            <a:ext cx="4095750" cy="1802531"/>
          </a:xfrm>
          <a:prstGeom prst="rect">
            <a:avLst/>
          </a:prstGeom>
        </p:spPr>
      </p:pic>
      <p:grpSp>
        <p:nvGrpSpPr>
          <p:cNvPr id="18" name="Group 17"/>
          <p:cNvGrpSpPr/>
          <p:nvPr/>
        </p:nvGrpSpPr>
        <p:grpSpPr>
          <a:xfrm>
            <a:off x="2237675" y="12094015"/>
            <a:ext cx="12143101" cy="7556414"/>
            <a:chOff x="2237675" y="12303565"/>
            <a:chExt cx="12143101" cy="7556414"/>
          </a:xfrm>
        </p:grpSpPr>
        <p:cxnSp>
          <p:nvCxnSpPr>
            <p:cNvPr id="108" name="Straight Arrow Connector 107"/>
            <p:cNvCxnSpPr/>
            <p:nvPr/>
          </p:nvCxnSpPr>
          <p:spPr>
            <a:xfrm>
              <a:off x="6672199" y="16514512"/>
              <a:ext cx="2083778" cy="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grpSp>
          <p:nvGrpSpPr>
            <p:cNvPr id="22" name="Group 21"/>
            <p:cNvGrpSpPr/>
            <p:nvPr/>
          </p:nvGrpSpPr>
          <p:grpSpPr>
            <a:xfrm>
              <a:off x="2237675" y="12754739"/>
              <a:ext cx="10929715" cy="7105240"/>
              <a:chOff x="2237675" y="11768228"/>
              <a:chExt cx="10929715" cy="7105240"/>
            </a:xfrm>
          </p:grpSpPr>
          <p:pic>
            <p:nvPicPr>
              <p:cNvPr id="106" name="Picture 105" descr="grid.bmp"/>
              <p:cNvPicPr>
                <a:picLocks noChangeAspect="1"/>
              </p:cNvPicPr>
              <p:nvPr/>
            </p:nvPicPr>
            <p:blipFill rotWithShape="1">
              <a:blip r:embed="rId7" cstate="print"/>
              <a:srcRect l="16090" t="25640" r="34819" b="28819"/>
              <a:stretch/>
            </p:blipFill>
            <p:spPr bwMode="auto">
              <a:xfrm>
                <a:off x="2237675" y="11775535"/>
                <a:ext cx="4384276" cy="3657600"/>
              </a:xfrm>
              <a:prstGeom prst="rect">
                <a:avLst/>
              </a:prstGeom>
              <a:noFill/>
              <a:ln w="9525">
                <a:solidFill>
                  <a:schemeClr val="tx1"/>
                </a:solidFill>
                <a:miter lim="800000"/>
                <a:headEnd/>
                <a:tailEnd/>
              </a:ln>
            </p:spPr>
          </p:pic>
          <p:pic>
            <p:nvPicPr>
              <p:cNvPr id="107" name="Picture 106" descr="adpgrid.bmp"/>
              <p:cNvPicPr>
                <a:picLocks noChangeAspect="1"/>
              </p:cNvPicPr>
              <p:nvPr/>
            </p:nvPicPr>
            <p:blipFill rotWithShape="1">
              <a:blip r:embed="rId8" cstate="print"/>
              <a:srcRect l="16774" t="26208" r="34285" b="28407"/>
              <a:stretch/>
            </p:blipFill>
            <p:spPr bwMode="auto">
              <a:xfrm>
                <a:off x="8755977" y="11768228"/>
                <a:ext cx="4384276" cy="3657600"/>
              </a:xfrm>
              <a:prstGeom prst="rect">
                <a:avLst/>
              </a:prstGeom>
              <a:noFill/>
              <a:ln w="9525">
                <a:solidFill>
                  <a:schemeClr val="tx1"/>
                </a:solidFill>
                <a:miter lim="800000"/>
                <a:headEnd/>
                <a:tailEnd/>
              </a:ln>
            </p:spPr>
          </p:pic>
          <p:pic>
            <p:nvPicPr>
              <p:cNvPr id="109" name="Picture 7" descr="13_lay_old_std_2D_no_mesht"/>
              <p:cNvPicPr>
                <a:picLocks noChangeAspect="1" noChangeArrowheads="1"/>
              </p:cNvPicPr>
              <p:nvPr/>
            </p:nvPicPr>
            <p:blipFill rotWithShape="1">
              <a:blip r:embed="rId9" cstate="print"/>
              <a:srcRect l="3632" t="22196" r="37998" b="29701"/>
              <a:stretch/>
            </p:blipFill>
            <p:spPr bwMode="auto">
              <a:xfrm>
                <a:off x="2237675" y="15667128"/>
                <a:ext cx="4384276" cy="3201412"/>
              </a:xfrm>
              <a:prstGeom prst="rect">
                <a:avLst/>
              </a:prstGeom>
              <a:noFill/>
              <a:ln w="9525">
                <a:solidFill>
                  <a:schemeClr val="tx1"/>
                </a:solidFill>
                <a:miter lim="800000"/>
                <a:headEnd/>
                <a:tailEnd/>
              </a:ln>
            </p:spPr>
          </p:pic>
          <p:pic>
            <p:nvPicPr>
              <p:cNvPr id="111" name="Picture 8" descr="13_lay_old_adp_2D_no_mesht"/>
              <p:cNvPicPr>
                <a:picLocks noChangeAspect="1" noChangeArrowheads="1"/>
              </p:cNvPicPr>
              <p:nvPr/>
            </p:nvPicPr>
            <p:blipFill rotWithShape="1">
              <a:blip r:embed="rId10" cstate="print"/>
              <a:srcRect l="3749" t="22200" r="37963" b="29835"/>
              <a:stretch/>
            </p:blipFill>
            <p:spPr bwMode="auto">
              <a:xfrm>
                <a:off x="8765076" y="15668163"/>
                <a:ext cx="4402314" cy="3205305"/>
              </a:xfrm>
              <a:prstGeom prst="rect">
                <a:avLst/>
              </a:prstGeom>
              <a:noFill/>
              <a:ln w="9525">
                <a:solidFill>
                  <a:schemeClr val="tx1"/>
                </a:solidFill>
                <a:miter lim="800000"/>
                <a:headEnd/>
                <a:tailEnd/>
              </a:ln>
            </p:spPr>
          </p:pic>
        </p:grpSp>
        <p:sp>
          <p:nvSpPr>
            <p:cNvPr id="112" name="TextBox 111"/>
            <p:cNvSpPr txBox="1"/>
            <p:nvPr/>
          </p:nvSpPr>
          <p:spPr>
            <a:xfrm>
              <a:off x="13239960" y="16239983"/>
              <a:ext cx="1140816" cy="707886"/>
            </a:xfrm>
            <a:prstGeom prst="rect">
              <a:avLst/>
            </a:prstGeom>
            <a:noFill/>
          </p:spPr>
          <p:txBody>
            <a:bodyPr wrap="square" rtlCol="0">
              <a:spAutoFit/>
            </a:bodyPr>
            <a:lstStyle/>
            <a:p>
              <a:r>
                <a:rPr lang="en-US" sz="2000" b="1" dirty="0" smtClean="0">
                  <a:latin typeface="+mn-lt"/>
                </a:rPr>
                <a:t>PM</a:t>
              </a:r>
              <a:r>
                <a:rPr lang="en-US" sz="2000" b="1" baseline="-25000" dirty="0" smtClean="0">
                  <a:latin typeface="+mn-lt"/>
                </a:rPr>
                <a:t>2.5 </a:t>
              </a:r>
              <a:r>
                <a:rPr lang="en-US" sz="2000" b="1" dirty="0" smtClean="0">
                  <a:latin typeface="+mn-lt"/>
                </a:rPr>
                <a:t>(µg m</a:t>
              </a:r>
              <a:r>
                <a:rPr lang="en-US" sz="2000" b="1" baseline="30000" dirty="0" smtClean="0">
                  <a:latin typeface="+mn-lt"/>
                </a:rPr>
                <a:t>-3</a:t>
              </a:r>
              <a:r>
                <a:rPr lang="en-US" sz="2000" b="1" dirty="0" smtClean="0">
                  <a:latin typeface="+mn-lt"/>
                </a:rPr>
                <a:t>)</a:t>
              </a:r>
              <a:endParaRPr lang="en-US" sz="2000" b="1" baseline="30000" dirty="0">
                <a:latin typeface="+mn-lt"/>
              </a:endParaRPr>
            </a:p>
          </p:txBody>
        </p:sp>
        <p:pic>
          <p:nvPicPr>
            <p:cNvPr id="113" name="Picture 3" descr="13_lay_old_adp_2D_grey_mesh_t2"/>
            <p:cNvPicPr>
              <a:picLocks noChangeAspect="1" noChangeArrowheads="1"/>
            </p:cNvPicPr>
            <p:nvPr/>
          </p:nvPicPr>
          <p:blipFill rotWithShape="1">
            <a:blip r:embed="rId11" cstate="print"/>
            <a:srcRect l="86519" t="23372" r="5393" b="42436"/>
            <a:stretch/>
          </p:blipFill>
          <p:spPr bwMode="auto">
            <a:xfrm>
              <a:off x="13394833" y="16944677"/>
              <a:ext cx="756596" cy="2872754"/>
            </a:xfrm>
            <a:prstGeom prst="rect">
              <a:avLst/>
            </a:prstGeom>
            <a:noFill/>
            <a:ln w="9525">
              <a:noFill/>
              <a:miter lim="800000"/>
              <a:headEnd/>
              <a:tailEnd/>
            </a:ln>
          </p:spPr>
        </p:pic>
        <p:sp>
          <p:nvSpPr>
            <p:cNvPr id="126" name="TextBox 44"/>
            <p:cNvSpPr txBox="1">
              <a:spLocks noChangeArrowheads="1"/>
            </p:cNvSpPr>
            <p:nvPr/>
          </p:nvSpPr>
          <p:spPr bwMode="auto">
            <a:xfrm>
              <a:off x="8755978" y="12303565"/>
              <a:ext cx="4384276" cy="461665"/>
            </a:xfrm>
            <a:prstGeom prst="rect">
              <a:avLst/>
            </a:prstGeom>
            <a:noFill/>
            <a:ln w="9525">
              <a:noFill/>
              <a:miter lim="800000"/>
              <a:headEnd/>
              <a:tailEnd/>
            </a:ln>
          </p:spPr>
          <p:txBody>
            <a:bodyPr wrap="square">
              <a:spAutoFit/>
            </a:bodyPr>
            <a:lstStyle/>
            <a:p>
              <a:pPr algn="ctr"/>
              <a:r>
                <a:rPr lang="en-US" sz="2400" b="1" i="1" dirty="0" smtClean="0">
                  <a:solidFill>
                    <a:schemeClr val="accent2"/>
                  </a:solidFill>
                  <a:latin typeface="Calibri" pitchFamily="34" charset="0"/>
                </a:rPr>
                <a:t>Adaptive Grid</a:t>
              </a:r>
              <a:endParaRPr lang="en-US" sz="2400" b="1" i="1" dirty="0">
                <a:solidFill>
                  <a:schemeClr val="accent2"/>
                </a:solidFill>
                <a:latin typeface="Calibri" pitchFamily="34" charset="0"/>
              </a:endParaRPr>
            </a:p>
          </p:txBody>
        </p:sp>
        <p:sp>
          <p:nvSpPr>
            <p:cNvPr id="127" name="TextBox 45"/>
            <p:cNvSpPr txBox="1">
              <a:spLocks noChangeArrowheads="1"/>
            </p:cNvSpPr>
            <p:nvPr/>
          </p:nvSpPr>
          <p:spPr bwMode="auto">
            <a:xfrm>
              <a:off x="2237675" y="12320426"/>
              <a:ext cx="4384276" cy="461665"/>
            </a:xfrm>
            <a:prstGeom prst="rect">
              <a:avLst/>
            </a:prstGeom>
            <a:noFill/>
            <a:ln w="9525">
              <a:noFill/>
              <a:miter lim="800000"/>
              <a:headEnd/>
              <a:tailEnd/>
            </a:ln>
          </p:spPr>
          <p:txBody>
            <a:bodyPr wrap="square">
              <a:spAutoFit/>
            </a:bodyPr>
            <a:lstStyle/>
            <a:p>
              <a:pPr algn="ctr"/>
              <a:r>
                <a:rPr lang="en-US" sz="2400" b="1" i="1" dirty="0" smtClean="0">
                  <a:solidFill>
                    <a:schemeClr val="accent2"/>
                  </a:solidFill>
                  <a:latin typeface="Calibri" pitchFamily="34" charset="0"/>
                </a:rPr>
                <a:t>Fixed Grid (4km)</a:t>
              </a:r>
              <a:endParaRPr lang="en-US" sz="2400" b="1" i="1" dirty="0">
                <a:solidFill>
                  <a:schemeClr val="accent2"/>
                </a:solidFill>
                <a:latin typeface="Calibri" pitchFamily="34" charset="0"/>
              </a:endParaRPr>
            </a:p>
          </p:txBody>
        </p:sp>
      </p:grpSp>
      <p:sp>
        <p:nvSpPr>
          <p:cNvPr id="128" name="Text Box 473"/>
          <p:cNvSpPr txBox="1">
            <a:spLocks noChangeArrowheads="1"/>
          </p:cNvSpPr>
          <p:nvPr/>
        </p:nvSpPr>
        <p:spPr bwMode="auto">
          <a:xfrm>
            <a:off x="942976" y="19880704"/>
            <a:ext cx="13514387" cy="707692"/>
          </a:xfrm>
          <a:prstGeom prst="rect">
            <a:avLst/>
          </a:prstGeom>
          <a:solidFill>
            <a:schemeClr val="accent2"/>
          </a:solidFill>
          <a:ln w="9525">
            <a:noFill/>
            <a:miter lim="800000"/>
            <a:headEnd/>
            <a:tailEnd/>
          </a:ln>
        </p:spPr>
        <p:txBody>
          <a:bodyPr lIns="91267" tIns="45624" rIns="91267" bIns="45624">
            <a:spAutoFit/>
          </a:bodyPr>
          <a:lstStyle/>
          <a:p>
            <a:pPr algn="ctr" eaLnBrk="0" hangingPunct="0">
              <a:spcBef>
                <a:spcPct val="50000"/>
              </a:spcBef>
            </a:pPr>
            <a:r>
              <a:rPr lang="en-US" sz="4000" b="1" dirty="0">
                <a:solidFill>
                  <a:srgbClr val="F8F8F8"/>
                </a:solidFill>
                <a:latin typeface="Calibri" pitchFamily="34" charset="0"/>
              </a:rPr>
              <a:t>3-D Adaptive Grid Algorithm</a:t>
            </a:r>
          </a:p>
        </p:txBody>
      </p:sp>
      <p:sp>
        <p:nvSpPr>
          <p:cNvPr id="129" name="Text Box 495"/>
          <p:cNvSpPr txBox="1">
            <a:spLocks noChangeArrowheads="1"/>
          </p:cNvSpPr>
          <p:nvPr/>
        </p:nvSpPr>
        <p:spPr bwMode="auto">
          <a:xfrm>
            <a:off x="15155863" y="13187363"/>
            <a:ext cx="13511212" cy="707692"/>
          </a:xfrm>
          <a:prstGeom prst="rect">
            <a:avLst/>
          </a:prstGeom>
          <a:solidFill>
            <a:schemeClr val="accent2"/>
          </a:solidFill>
          <a:ln w="9525">
            <a:noFill/>
            <a:miter lim="800000"/>
            <a:headEnd/>
            <a:tailEnd/>
          </a:ln>
        </p:spPr>
        <p:txBody>
          <a:bodyPr lIns="91267" tIns="45624" rIns="91267" bIns="45624">
            <a:spAutoFit/>
          </a:bodyPr>
          <a:lstStyle/>
          <a:p>
            <a:pPr algn="ctr" eaLnBrk="0" hangingPunct="0">
              <a:spcBef>
                <a:spcPct val="50000"/>
              </a:spcBef>
            </a:pPr>
            <a:r>
              <a:rPr lang="de-DE" sz="4000" b="1" u="sng" dirty="0" smtClean="0">
                <a:solidFill>
                  <a:srgbClr val="F8F8F8"/>
                </a:solidFill>
                <a:latin typeface="Calibri" pitchFamily="34" charset="0"/>
              </a:rPr>
              <a:t>2. </a:t>
            </a:r>
            <a:r>
              <a:rPr lang="de-DE" sz="4000" b="1" u="sng" dirty="0">
                <a:solidFill>
                  <a:srgbClr val="F8F8F8"/>
                </a:solidFill>
                <a:latin typeface="Calibri" pitchFamily="34" charset="0"/>
              </a:rPr>
              <a:t>Grid Movement</a:t>
            </a:r>
            <a:endParaRPr lang="en-US" sz="4000" b="1" u="sng" baseline="-25000" dirty="0">
              <a:solidFill>
                <a:srgbClr val="F8F8F8"/>
              </a:solidFill>
              <a:latin typeface="Calibri" pitchFamily="34" charset="0"/>
            </a:endParaRPr>
          </a:p>
        </p:txBody>
      </p:sp>
      <p:grpSp>
        <p:nvGrpSpPr>
          <p:cNvPr id="11" name="Group 10"/>
          <p:cNvGrpSpPr/>
          <p:nvPr/>
        </p:nvGrpSpPr>
        <p:grpSpPr>
          <a:xfrm>
            <a:off x="15708084" y="19883933"/>
            <a:ext cx="5919251" cy="4494607"/>
            <a:chOff x="16003765" y="20130748"/>
            <a:chExt cx="4564375" cy="3514016"/>
          </a:xfrm>
        </p:grpSpPr>
        <p:pic>
          <p:nvPicPr>
            <p:cNvPr id="246" name="Content Placeholder 3" descr="UNCONST.tif"/>
            <p:cNvPicPr>
              <a:picLocks noChangeAspect="1"/>
            </p:cNvPicPr>
            <p:nvPr/>
          </p:nvPicPr>
          <p:blipFill>
            <a:blip r:embed="rId12" cstate="print"/>
            <a:srcRect b="12838"/>
            <a:stretch>
              <a:fillRect/>
            </a:stretch>
          </p:blipFill>
          <p:spPr bwMode="auto">
            <a:xfrm>
              <a:off x="16035137" y="20130748"/>
              <a:ext cx="4533003" cy="3514016"/>
            </a:xfrm>
            <a:prstGeom prst="rect">
              <a:avLst/>
            </a:prstGeom>
            <a:noFill/>
            <a:ln w="9525">
              <a:noFill/>
              <a:miter lim="800000"/>
              <a:headEnd/>
              <a:tailEnd/>
            </a:ln>
          </p:spPr>
        </p:pic>
        <p:sp>
          <p:nvSpPr>
            <p:cNvPr id="248" name="TextBox 247"/>
            <p:cNvSpPr txBox="1"/>
            <p:nvPr/>
          </p:nvSpPr>
          <p:spPr>
            <a:xfrm>
              <a:off x="16003765" y="20134986"/>
              <a:ext cx="3786547" cy="336880"/>
            </a:xfrm>
            <a:prstGeom prst="rect">
              <a:avLst/>
            </a:prstGeom>
            <a:noFill/>
          </p:spPr>
          <p:txBody>
            <a:bodyPr wrap="square" rtlCol="0">
              <a:spAutoFit/>
            </a:bodyPr>
            <a:lstStyle/>
            <a:p>
              <a:r>
                <a:rPr lang="en-US" sz="2200" b="1" dirty="0" smtClean="0">
                  <a:solidFill>
                    <a:schemeClr val="accent5"/>
                  </a:solidFill>
                  <a:latin typeface="+mn-lt"/>
                </a:rPr>
                <a:t>Unconstrained adaptation: </a:t>
              </a:r>
              <a:endParaRPr lang="en-US" sz="2200" b="1" dirty="0">
                <a:solidFill>
                  <a:schemeClr val="accent5"/>
                </a:solidFill>
                <a:latin typeface="+mn-lt"/>
              </a:endParaRPr>
            </a:p>
          </p:txBody>
        </p:sp>
      </p:grpSp>
      <p:grpSp>
        <p:nvGrpSpPr>
          <p:cNvPr id="12" name="Group 11"/>
          <p:cNvGrpSpPr/>
          <p:nvPr/>
        </p:nvGrpSpPr>
        <p:grpSpPr>
          <a:xfrm>
            <a:off x="22214433" y="19888171"/>
            <a:ext cx="5921162" cy="4494607"/>
            <a:chOff x="22243851" y="20134986"/>
            <a:chExt cx="4565849" cy="3514016"/>
          </a:xfrm>
        </p:grpSpPr>
        <p:pic>
          <p:nvPicPr>
            <p:cNvPr id="247" name="Picture 246" descr="CONST.tif"/>
            <p:cNvPicPr>
              <a:picLocks noChangeAspect="1"/>
            </p:cNvPicPr>
            <p:nvPr/>
          </p:nvPicPr>
          <p:blipFill>
            <a:blip r:embed="rId13" cstate="print"/>
            <a:srcRect b="12838"/>
            <a:stretch>
              <a:fillRect/>
            </a:stretch>
          </p:blipFill>
          <p:spPr>
            <a:xfrm>
              <a:off x="22276696" y="20134986"/>
              <a:ext cx="4533004" cy="3514016"/>
            </a:xfrm>
            <a:prstGeom prst="rect">
              <a:avLst/>
            </a:prstGeom>
          </p:spPr>
        </p:pic>
        <p:sp>
          <p:nvSpPr>
            <p:cNvPr id="249" name="TextBox 248"/>
            <p:cNvSpPr txBox="1"/>
            <p:nvPr/>
          </p:nvSpPr>
          <p:spPr>
            <a:xfrm>
              <a:off x="22243851" y="20146762"/>
              <a:ext cx="4503105" cy="336880"/>
            </a:xfrm>
            <a:prstGeom prst="rect">
              <a:avLst/>
            </a:prstGeom>
            <a:noFill/>
          </p:spPr>
          <p:txBody>
            <a:bodyPr wrap="square" rtlCol="0">
              <a:spAutoFit/>
            </a:bodyPr>
            <a:lstStyle/>
            <a:p>
              <a:r>
                <a:rPr lang="en-US" sz="2200" b="1" dirty="0" smtClean="0">
                  <a:solidFill>
                    <a:schemeClr val="accent5"/>
                  </a:solidFill>
                  <a:latin typeface="+mn-lt"/>
                </a:rPr>
                <a:t>Vertically constrained adaptation:</a:t>
              </a:r>
              <a:endParaRPr lang="en-US" sz="2200" b="1" dirty="0">
                <a:solidFill>
                  <a:schemeClr val="accent5"/>
                </a:solidFill>
                <a:latin typeface="+mn-lt"/>
              </a:endParaRPr>
            </a:p>
          </p:txBody>
        </p:sp>
      </p:grpSp>
      <p:grpSp>
        <p:nvGrpSpPr>
          <p:cNvPr id="254" name="Group 253"/>
          <p:cNvGrpSpPr>
            <a:grpSpLocks noChangeAspect="1"/>
          </p:cNvGrpSpPr>
          <p:nvPr/>
        </p:nvGrpSpPr>
        <p:grpSpPr>
          <a:xfrm>
            <a:off x="20471534" y="5757251"/>
            <a:ext cx="7948402" cy="6268456"/>
            <a:chOff x="1623964" y="1143000"/>
            <a:chExt cx="6131918" cy="4835902"/>
          </a:xfrm>
        </p:grpSpPr>
        <p:grpSp>
          <p:nvGrpSpPr>
            <p:cNvPr id="255" name="Group 254"/>
            <p:cNvGrpSpPr/>
            <p:nvPr/>
          </p:nvGrpSpPr>
          <p:grpSpPr>
            <a:xfrm>
              <a:off x="1623964" y="1143000"/>
              <a:ext cx="2721550" cy="4835902"/>
              <a:chOff x="1954164" y="1143000"/>
              <a:chExt cx="2721550" cy="4835902"/>
            </a:xfrm>
          </p:grpSpPr>
          <p:pic>
            <p:nvPicPr>
              <p:cNvPr id="263" name="Picture 262" descr="BLANK.tif"/>
              <p:cNvPicPr>
                <a:picLocks noChangeAspect="1"/>
              </p:cNvPicPr>
              <p:nvPr/>
            </p:nvPicPr>
            <p:blipFill>
              <a:blip r:embed="rId14" cstate="print"/>
              <a:stretch>
                <a:fillRect/>
              </a:stretch>
            </p:blipFill>
            <p:spPr>
              <a:xfrm>
                <a:off x="1954164" y="1143000"/>
                <a:ext cx="2721550" cy="2417951"/>
              </a:xfrm>
              <a:prstGeom prst="rect">
                <a:avLst/>
              </a:prstGeom>
            </p:spPr>
          </p:pic>
          <p:pic>
            <p:nvPicPr>
              <p:cNvPr id="264" name="Picture 263" descr="ICON.tif"/>
              <p:cNvPicPr>
                <a:picLocks noChangeAspect="1"/>
              </p:cNvPicPr>
              <p:nvPr/>
            </p:nvPicPr>
            <p:blipFill>
              <a:blip r:embed="rId15" cstate="print"/>
              <a:stretch>
                <a:fillRect/>
              </a:stretch>
            </p:blipFill>
            <p:spPr>
              <a:xfrm>
                <a:off x="1954164" y="3560951"/>
                <a:ext cx="2721550" cy="2417951"/>
              </a:xfrm>
              <a:prstGeom prst="rect">
                <a:avLst/>
              </a:prstGeom>
            </p:spPr>
          </p:pic>
          <p:pic>
            <p:nvPicPr>
              <p:cNvPr id="265" name="Picture 264" descr="BLANK.tif"/>
              <p:cNvPicPr>
                <a:picLocks noChangeAspect="1"/>
              </p:cNvPicPr>
              <p:nvPr/>
            </p:nvPicPr>
            <p:blipFill>
              <a:blip r:embed="rId14" cstate="print"/>
              <a:srcRect l="83931" t="20902" r="5799" b="45017"/>
              <a:stretch>
                <a:fillRect/>
              </a:stretch>
            </p:blipFill>
            <p:spPr>
              <a:xfrm>
                <a:off x="4178661" y="1543049"/>
                <a:ext cx="478004" cy="1409287"/>
              </a:xfrm>
              <a:prstGeom prst="rect">
                <a:avLst/>
              </a:prstGeom>
              <a:ln>
                <a:solidFill>
                  <a:schemeClr val="tx1"/>
                </a:solidFill>
              </a:ln>
            </p:spPr>
          </p:pic>
          <p:pic>
            <p:nvPicPr>
              <p:cNvPr id="266" name="Picture 265" descr="BLANK.tif"/>
              <p:cNvPicPr>
                <a:picLocks noChangeAspect="1"/>
              </p:cNvPicPr>
              <p:nvPr/>
            </p:nvPicPr>
            <p:blipFill>
              <a:blip r:embed="rId14" cstate="print"/>
              <a:srcRect l="83931" t="20902" r="5799" b="45017"/>
              <a:stretch>
                <a:fillRect/>
              </a:stretch>
            </p:blipFill>
            <p:spPr>
              <a:xfrm>
                <a:off x="4178663" y="3965574"/>
                <a:ext cx="478004" cy="1409287"/>
              </a:xfrm>
              <a:prstGeom prst="rect">
                <a:avLst/>
              </a:prstGeom>
              <a:ln>
                <a:solidFill>
                  <a:schemeClr val="tx1"/>
                </a:solidFill>
              </a:ln>
            </p:spPr>
          </p:pic>
          <p:sp>
            <p:nvSpPr>
              <p:cNvPr id="267" name="TextBox 266"/>
              <p:cNvSpPr txBox="1"/>
              <p:nvPr/>
            </p:nvSpPr>
            <p:spPr>
              <a:xfrm>
                <a:off x="1954164" y="1143000"/>
                <a:ext cx="1330968" cy="355564"/>
              </a:xfrm>
              <a:prstGeom prst="rect">
                <a:avLst/>
              </a:prstGeom>
              <a:noFill/>
            </p:spPr>
            <p:txBody>
              <a:bodyPr wrap="square" rtlCol="0">
                <a:spAutoFit/>
              </a:bodyPr>
              <a:lstStyle/>
              <a:p>
                <a:r>
                  <a:rPr lang="en-US" sz="2200" b="1" dirty="0" smtClean="0">
                    <a:solidFill>
                      <a:schemeClr val="bg1"/>
                    </a:solidFill>
                    <a:latin typeface="+mn-lt"/>
                  </a:rPr>
                  <a:t>a) µg m</a:t>
                </a:r>
                <a:r>
                  <a:rPr lang="en-US" sz="2200" b="1" baseline="30000" dirty="0" smtClean="0">
                    <a:solidFill>
                      <a:schemeClr val="bg1"/>
                    </a:solidFill>
                    <a:latin typeface="+mn-lt"/>
                  </a:rPr>
                  <a:t>-3</a:t>
                </a:r>
                <a:endParaRPr lang="en-US" sz="2200" b="1" baseline="30000" dirty="0">
                  <a:solidFill>
                    <a:schemeClr val="bg1"/>
                  </a:solidFill>
                  <a:latin typeface="+mn-lt"/>
                </a:endParaRPr>
              </a:p>
            </p:txBody>
          </p:sp>
          <p:sp>
            <p:nvSpPr>
              <p:cNvPr id="268" name="TextBox 267"/>
              <p:cNvSpPr txBox="1"/>
              <p:nvPr/>
            </p:nvSpPr>
            <p:spPr>
              <a:xfrm>
                <a:off x="1954164" y="3560951"/>
                <a:ext cx="1330968" cy="332415"/>
              </a:xfrm>
              <a:prstGeom prst="rect">
                <a:avLst/>
              </a:prstGeom>
              <a:noFill/>
            </p:spPr>
            <p:txBody>
              <a:bodyPr wrap="square" rtlCol="0">
                <a:spAutoFit/>
              </a:bodyPr>
              <a:lstStyle/>
              <a:p>
                <a:r>
                  <a:rPr lang="en-US" sz="2200" b="1" dirty="0">
                    <a:solidFill>
                      <a:schemeClr val="bg1"/>
                    </a:solidFill>
                    <a:latin typeface="+mn-lt"/>
                  </a:rPr>
                  <a:t>c</a:t>
                </a:r>
                <a:r>
                  <a:rPr lang="en-US" sz="2200" b="1" dirty="0" smtClean="0">
                    <a:solidFill>
                      <a:schemeClr val="bg1"/>
                    </a:solidFill>
                    <a:latin typeface="+mn-lt"/>
                  </a:rPr>
                  <a:t>) µg m</a:t>
                </a:r>
                <a:r>
                  <a:rPr lang="en-US" sz="2200" b="1" baseline="30000" dirty="0" smtClean="0">
                    <a:solidFill>
                      <a:schemeClr val="bg1"/>
                    </a:solidFill>
                    <a:latin typeface="+mn-lt"/>
                  </a:rPr>
                  <a:t>-3</a:t>
                </a:r>
                <a:endParaRPr lang="en-US" sz="2200" b="1" baseline="30000" dirty="0">
                  <a:solidFill>
                    <a:schemeClr val="bg1"/>
                  </a:solidFill>
                  <a:latin typeface="+mn-lt"/>
                </a:endParaRPr>
              </a:p>
            </p:txBody>
          </p:sp>
        </p:grpSp>
        <p:grpSp>
          <p:nvGrpSpPr>
            <p:cNvPr id="256" name="Group 255"/>
            <p:cNvGrpSpPr/>
            <p:nvPr/>
          </p:nvGrpSpPr>
          <p:grpSpPr>
            <a:xfrm>
              <a:off x="5034331" y="1143000"/>
              <a:ext cx="2721551" cy="4835902"/>
              <a:chOff x="4881931" y="1143000"/>
              <a:chExt cx="2721551" cy="4835902"/>
            </a:xfrm>
          </p:grpSpPr>
          <p:pic>
            <p:nvPicPr>
              <p:cNvPr id="257" name="Picture 256" descr="WF_BLANK.tif"/>
              <p:cNvPicPr>
                <a:picLocks noChangeAspect="1"/>
              </p:cNvPicPr>
              <p:nvPr/>
            </p:nvPicPr>
            <p:blipFill>
              <a:blip r:embed="rId16" cstate="print"/>
              <a:stretch>
                <a:fillRect/>
              </a:stretch>
            </p:blipFill>
            <p:spPr>
              <a:xfrm>
                <a:off x="4881932" y="1143000"/>
                <a:ext cx="2721550" cy="2417951"/>
              </a:xfrm>
              <a:prstGeom prst="rect">
                <a:avLst/>
              </a:prstGeom>
            </p:spPr>
          </p:pic>
          <p:pic>
            <p:nvPicPr>
              <p:cNvPr id="258" name="Picture 257" descr="WF_ICON.tif"/>
              <p:cNvPicPr>
                <a:picLocks noChangeAspect="1"/>
              </p:cNvPicPr>
              <p:nvPr/>
            </p:nvPicPr>
            <p:blipFill>
              <a:blip r:embed="rId17" cstate="print"/>
              <a:stretch>
                <a:fillRect/>
              </a:stretch>
            </p:blipFill>
            <p:spPr>
              <a:xfrm>
                <a:off x="4881932" y="3560951"/>
                <a:ext cx="2721550" cy="2417951"/>
              </a:xfrm>
              <a:prstGeom prst="rect">
                <a:avLst/>
              </a:prstGeom>
            </p:spPr>
          </p:pic>
          <p:pic>
            <p:nvPicPr>
              <p:cNvPr id="259" name="Picture 258" descr="WF_BLANK.tif"/>
              <p:cNvPicPr>
                <a:picLocks noChangeAspect="1"/>
              </p:cNvPicPr>
              <p:nvPr/>
            </p:nvPicPr>
            <p:blipFill>
              <a:blip r:embed="rId16" cstate="print"/>
              <a:srcRect l="84461" t="20727" r="5764" b="45192"/>
              <a:stretch>
                <a:fillRect/>
              </a:stretch>
            </p:blipFill>
            <p:spPr>
              <a:xfrm>
                <a:off x="7111189" y="1543049"/>
                <a:ext cx="478004" cy="1480775"/>
              </a:xfrm>
              <a:prstGeom prst="rect">
                <a:avLst/>
              </a:prstGeom>
              <a:ln>
                <a:solidFill>
                  <a:schemeClr val="tx1"/>
                </a:solidFill>
              </a:ln>
            </p:spPr>
          </p:pic>
          <p:pic>
            <p:nvPicPr>
              <p:cNvPr id="260" name="Picture 259" descr="WF_BLANK.tif"/>
              <p:cNvPicPr>
                <a:picLocks noChangeAspect="1"/>
              </p:cNvPicPr>
              <p:nvPr/>
            </p:nvPicPr>
            <p:blipFill>
              <a:blip r:embed="rId16" cstate="print"/>
              <a:srcRect l="84461" t="20727" r="5764" b="45192"/>
              <a:stretch>
                <a:fillRect/>
              </a:stretch>
            </p:blipFill>
            <p:spPr>
              <a:xfrm>
                <a:off x="7111189" y="3965574"/>
                <a:ext cx="478004" cy="1480775"/>
              </a:xfrm>
              <a:prstGeom prst="rect">
                <a:avLst/>
              </a:prstGeom>
              <a:ln>
                <a:solidFill>
                  <a:schemeClr val="tx1"/>
                </a:solidFill>
              </a:ln>
            </p:spPr>
          </p:pic>
          <p:sp>
            <p:nvSpPr>
              <p:cNvPr id="261" name="TextBox 260"/>
              <p:cNvSpPr txBox="1"/>
              <p:nvPr/>
            </p:nvSpPr>
            <p:spPr>
              <a:xfrm>
                <a:off x="4881931" y="1143000"/>
                <a:ext cx="2707262" cy="332415"/>
              </a:xfrm>
              <a:prstGeom prst="rect">
                <a:avLst/>
              </a:prstGeom>
              <a:noFill/>
            </p:spPr>
            <p:txBody>
              <a:bodyPr wrap="square" rtlCol="0">
                <a:spAutoFit/>
              </a:bodyPr>
              <a:lstStyle/>
              <a:p>
                <a:r>
                  <a:rPr lang="en-US" sz="2200" b="1" dirty="0">
                    <a:solidFill>
                      <a:schemeClr val="bg1"/>
                    </a:solidFill>
                    <a:latin typeface="+mn-lt"/>
                  </a:rPr>
                  <a:t>b</a:t>
                </a:r>
                <a:r>
                  <a:rPr lang="en-US" sz="2200" b="1" dirty="0" smtClean="0">
                    <a:solidFill>
                      <a:schemeClr val="bg1"/>
                    </a:solidFill>
                    <a:latin typeface="+mn-lt"/>
                  </a:rPr>
                  <a:t>) Adaptation Weight </a:t>
                </a:r>
                <a:endParaRPr lang="en-US" sz="2200" b="1" baseline="30000" dirty="0">
                  <a:solidFill>
                    <a:schemeClr val="bg1"/>
                  </a:solidFill>
                  <a:latin typeface="+mn-lt"/>
                </a:endParaRPr>
              </a:p>
            </p:txBody>
          </p:sp>
          <p:sp>
            <p:nvSpPr>
              <p:cNvPr id="262" name="TextBox 261"/>
              <p:cNvSpPr txBox="1"/>
              <p:nvPr/>
            </p:nvSpPr>
            <p:spPr>
              <a:xfrm>
                <a:off x="4881931" y="3560951"/>
                <a:ext cx="2707262" cy="332415"/>
              </a:xfrm>
              <a:prstGeom prst="rect">
                <a:avLst/>
              </a:prstGeom>
              <a:noFill/>
            </p:spPr>
            <p:txBody>
              <a:bodyPr wrap="square" rtlCol="0">
                <a:spAutoFit/>
              </a:bodyPr>
              <a:lstStyle/>
              <a:p>
                <a:r>
                  <a:rPr lang="en-US" sz="2200" b="1" dirty="0" smtClean="0">
                    <a:solidFill>
                      <a:schemeClr val="bg1"/>
                    </a:solidFill>
                    <a:latin typeface="+mn-lt"/>
                  </a:rPr>
                  <a:t>d) Adaptation Weight </a:t>
                </a:r>
                <a:endParaRPr lang="en-US" sz="2200" b="1" baseline="30000" dirty="0">
                  <a:solidFill>
                    <a:schemeClr val="bg1"/>
                  </a:solidFill>
                  <a:latin typeface="+mn-lt"/>
                </a:endParaRPr>
              </a:p>
            </p:txBody>
          </p:sp>
        </p:grpSp>
      </p:grpSp>
      <p:cxnSp>
        <p:nvCxnSpPr>
          <p:cNvPr id="269" name="Straight Arrow Connector 268"/>
          <p:cNvCxnSpPr/>
          <p:nvPr/>
        </p:nvCxnSpPr>
        <p:spPr>
          <a:xfrm>
            <a:off x="21699255" y="8186127"/>
            <a:ext cx="7620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a:off x="24125260" y="7340116"/>
            <a:ext cx="630449"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1" name="Text Box 495"/>
          <p:cNvSpPr txBox="1">
            <a:spLocks noChangeArrowheads="1"/>
          </p:cNvSpPr>
          <p:nvPr/>
        </p:nvSpPr>
        <p:spPr bwMode="auto">
          <a:xfrm>
            <a:off x="15170377" y="25417486"/>
            <a:ext cx="13511212" cy="707692"/>
          </a:xfrm>
          <a:prstGeom prst="rect">
            <a:avLst/>
          </a:prstGeom>
          <a:solidFill>
            <a:schemeClr val="accent2"/>
          </a:solidFill>
          <a:ln w="9525">
            <a:noFill/>
            <a:miter lim="800000"/>
            <a:headEnd/>
            <a:tailEnd/>
          </a:ln>
        </p:spPr>
        <p:txBody>
          <a:bodyPr lIns="91267" tIns="45624" rIns="91267" bIns="45624">
            <a:spAutoFit/>
          </a:bodyPr>
          <a:lstStyle/>
          <a:p>
            <a:pPr algn="ctr" eaLnBrk="0" hangingPunct="0">
              <a:spcBef>
                <a:spcPct val="50000"/>
              </a:spcBef>
            </a:pPr>
            <a:r>
              <a:rPr lang="de-DE" sz="4000" b="1" u="sng" dirty="0" smtClean="0">
                <a:solidFill>
                  <a:srgbClr val="F8F8F8"/>
                </a:solidFill>
                <a:latin typeface="Calibri" pitchFamily="34" charset="0"/>
              </a:rPr>
              <a:t>3. Field Redistribution</a:t>
            </a:r>
            <a:r>
              <a:rPr lang="de-DE" sz="4000" b="1" dirty="0" smtClean="0">
                <a:solidFill>
                  <a:srgbClr val="F8F8F8"/>
                </a:solidFill>
                <a:latin typeface="Calibri" pitchFamily="34" charset="0"/>
              </a:rPr>
              <a:t> &amp; </a:t>
            </a:r>
            <a:r>
              <a:rPr lang="de-DE" sz="4000" b="1" u="sng" dirty="0" smtClean="0">
                <a:solidFill>
                  <a:srgbClr val="F8F8F8"/>
                </a:solidFill>
                <a:latin typeface="Calibri" pitchFamily="34" charset="0"/>
              </a:rPr>
              <a:t>4. Grid Convergence</a:t>
            </a:r>
            <a:endParaRPr lang="en-US" sz="4000" b="1" u="sng" baseline="-25000" dirty="0">
              <a:solidFill>
                <a:srgbClr val="F8F8F8"/>
              </a:solidFill>
              <a:latin typeface="Calibri" pitchFamily="34" charset="0"/>
            </a:endParaRPr>
          </a:p>
        </p:txBody>
      </p:sp>
      <p:pic>
        <p:nvPicPr>
          <p:cNvPr id="64" name="Picture 63"/>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7012" y="27388314"/>
            <a:ext cx="13613764" cy="4192850"/>
          </a:xfrm>
          <a:prstGeom prst="rect">
            <a:avLst/>
          </a:prstGeom>
          <a:noFill/>
          <a:ln>
            <a:noFill/>
          </a:ln>
        </p:spPr>
      </p:pic>
      <p:pic>
        <p:nvPicPr>
          <p:cNvPr id="66" name="Picture 65"/>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9594175" y="6297912"/>
            <a:ext cx="13184381" cy="7646636"/>
          </a:xfrm>
          <a:prstGeom prst="rect">
            <a:avLst/>
          </a:prstGeom>
          <a:noFill/>
          <a:ln>
            <a:noFill/>
          </a:ln>
        </p:spPr>
      </p:pic>
      <p:pic>
        <p:nvPicPr>
          <p:cNvPr id="69" name="Picture 68"/>
          <p:cNvPicPr>
            <a:picLocks noChangeAspect="1"/>
          </p:cNvPicPr>
          <p:nvPr/>
        </p:nvPicPr>
        <p:blipFill rotWithShape="1">
          <a:blip r:embed="rId20"/>
          <a:srcRect t="12607"/>
          <a:stretch/>
        </p:blipFill>
        <p:spPr bwMode="auto">
          <a:xfrm>
            <a:off x="35501840" y="23365505"/>
            <a:ext cx="6778171" cy="2983762"/>
          </a:xfrm>
          <a:prstGeom prst="rect">
            <a:avLst/>
          </a:prstGeom>
          <a:noFill/>
          <a:ln w="9525">
            <a:noFill/>
            <a:miter lim="800000"/>
            <a:headEnd/>
            <a:tailEnd/>
          </a:ln>
        </p:spPr>
      </p:pic>
      <p:pic>
        <p:nvPicPr>
          <p:cNvPr id="70" name="Picture 69"/>
          <p:cNvPicPr>
            <a:picLocks noChangeAspect="1"/>
          </p:cNvPicPr>
          <p:nvPr/>
        </p:nvPicPr>
        <p:blipFill rotWithShape="1">
          <a:blip r:embed="rId21" cstate="print">
            <a:extLst>
              <a:ext uri="{28A0092B-C50C-407E-A947-70E740481C1C}">
                <a14:useLocalDpi xmlns:a14="http://schemas.microsoft.com/office/drawing/2010/main" val="0"/>
              </a:ext>
            </a:extLst>
          </a:blip>
          <a:srcRect t="12971"/>
          <a:stretch/>
        </p:blipFill>
        <p:spPr bwMode="auto">
          <a:xfrm>
            <a:off x="35501843" y="20329288"/>
            <a:ext cx="6760583" cy="2943192"/>
          </a:xfrm>
          <a:prstGeom prst="rect">
            <a:avLst/>
          </a:prstGeom>
          <a:noFill/>
          <a:ln>
            <a:noFill/>
          </a:ln>
        </p:spPr>
      </p:pic>
      <p:grpSp>
        <p:nvGrpSpPr>
          <p:cNvPr id="178" name="Group 7"/>
          <p:cNvGrpSpPr>
            <a:grpSpLocks noChangeAspect="1"/>
          </p:cNvGrpSpPr>
          <p:nvPr/>
        </p:nvGrpSpPr>
        <p:grpSpPr>
          <a:xfrm>
            <a:off x="9674154" y="24532027"/>
            <a:ext cx="2835833" cy="2577022"/>
            <a:chOff x="5693348" y="2852897"/>
            <a:chExt cx="1774252" cy="1612328"/>
          </a:xfrm>
        </p:grpSpPr>
        <p:cxnSp>
          <p:nvCxnSpPr>
            <p:cNvPr id="179" name="Straight Connector 178"/>
            <p:cNvCxnSpPr/>
            <p:nvPr/>
          </p:nvCxnSpPr>
          <p:spPr>
            <a:xfrm>
              <a:off x="5693348" y="3243423"/>
              <a:ext cx="122180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rot="16200000">
              <a:off x="5082447" y="3854324"/>
              <a:ext cx="122180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16200000">
              <a:off x="6304249" y="3854324"/>
              <a:ext cx="122180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5693348" y="4465225"/>
              <a:ext cx="122180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6245798" y="2852898"/>
              <a:ext cx="122180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a:off x="5634897" y="3463799"/>
              <a:ext cx="1221802"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16200000">
              <a:off x="6856699" y="3463799"/>
              <a:ext cx="122180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6245798" y="4074700"/>
              <a:ext cx="1221802"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6915150" y="4074700"/>
              <a:ext cx="552450" cy="3905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6915150" y="2852897"/>
              <a:ext cx="552450" cy="3905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5693348" y="2852898"/>
              <a:ext cx="552450" cy="3905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5693348" y="4074700"/>
              <a:ext cx="552450" cy="390525"/>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91" name="Group 22"/>
          <p:cNvGrpSpPr>
            <a:grpSpLocks noChangeAspect="1"/>
          </p:cNvGrpSpPr>
          <p:nvPr/>
        </p:nvGrpSpPr>
        <p:grpSpPr>
          <a:xfrm>
            <a:off x="2909126" y="24258569"/>
            <a:ext cx="2991333" cy="2855434"/>
            <a:chOff x="2276475" y="2701185"/>
            <a:chExt cx="1895475" cy="1809365"/>
          </a:xfrm>
        </p:grpSpPr>
        <p:cxnSp>
          <p:nvCxnSpPr>
            <p:cNvPr id="192" name="Straight Connector 191"/>
            <p:cNvCxnSpPr/>
            <p:nvPr/>
          </p:nvCxnSpPr>
          <p:spPr>
            <a:xfrm flipV="1">
              <a:off x="2276475" y="3288747"/>
              <a:ext cx="1343025" cy="2998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flipV="1">
              <a:off x="2276475" y="3588624"/>
              <a:ext cx="371475" cy="9219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3429067" y="3288747"/>
              <a:ext cx="193895" cy="122180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2647950" y="4510549"/>
              <a:ext cx="809625"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746661" y="2701185"/>
              <a:ext cx="1215739" cy="2635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H="1" flipV="1">
              <a:off x="2746662" y="2701185"/>
              <a:ext cx="339438" cy="121128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H="1" flipV="1">
              <a:off x="3962400" y="2964737"/>
              <a:ext cx="209550" cy="11552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3086100" y="3912474"/>
              <a:ext cx="1085850" cy="207551"/>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3457575" y="4120026"/>
              <a:ext cx="714375" cy="3905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3622962" y="2964737"/>
              <a:ext cx="339438" cy="324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2276475" y="2701185"/>
              <a:ext cx="470186" cy="8874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2647950" y="3912474"/>
              <a:ext cx="438150" cy="598076"/>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04" name="Group 4"/>
          <p:cNvGrpSpPr>
            <a:grpSpLocks noChangeAspect="1"/>
          </p:cNvGrpSpPr>
          <p:nvPr/>
        </p:nvGrpSpPr>
        <p:grpSpPr>
          <a:xfrm>
            <a:off x="1898489" y="25838540"/>
            <a:ext cx="1604116" cy="1408422"/>
            <a:chOff x="-746136" y="3408023"/>
            <a:chExt cx="2035087" cy="1786819"/>
          </a:xfrm>
        </p:grpSpPr>
        <p:grpSp>
          <p:nvGrpSpPr>
            <p:cNvPr id="205" name="Group 36"/>
            <p:cNvGrpSpPr/>
            <p:nvPr/>
          </p:nvGrpSpPr>
          <p:grpSpPr>
            <a:xfrm>
              <a:off x="-746136" y="3661663"/>
              <a:ext cx="1565084" cy="1365156"/>
              <a:chOff x="2234466" y="4819651"/>
              <a:chExt cx="687956" cy="600075"/>
            </a:xfrm>
          </p:grpSpPr>
          <p:cxnSp>
            <p:nvCxnSpPr>
              <p:cNvPr id="209" name="Straight Arrow Connector 208"/>
              <p:cNvCxnSpPr/>
              <p:nvPr/>
            </p:nvCxnSpPr>
            <p:spPr>
              <a:xfrm flipV="1">
                <a:off x="2322347" y="4819651"/>
                <a:ext cx="0" cy="60007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rot="5400000" flipH="1" flipV="1">
                <a:off x="2622385" y="5119688"/>
                <a:ext cx="0" cy="60007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rot="2700000" flipH="1" flipV="1">
                <a:off x="2534504" y="4907532"/>
                <a:ext cx="0" cy="60007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6" name="TextBox 205"/>
            <p:cNvSpPr txBox="1"/>
            <p:nvPr/>
          </p:nvSpPr>
          <p:spPr>
            <a:xfrm>
              <a:off x="-546208" y="3408023"/>
              <a:ext cx="514379" cy="538609"/>
            </a:xfrm>
            <a:prstGeom prst="rect">
              <a:avLst/>
            </a:prstGeom>
            <a:noFill/>
          </p:spPr>
          <p:txBody>
            <a:bodyPr wrap="square" rtlCol="0">
              <a:spAutoFit/>
            </a:bodyPr>
            <a:lstStyle/>
            <a:p>
              <a:r>
                <a:rPr lang="en-US" dirty="0" smtClean="0"/>
                <a:t>z</a:t>
              </a:r>
              <a:endParaRPr lang="en-US" dirty="0"/>
            </a:p>
          </p:txBody>
        </p:sp>
        <p:sp>
          <p:nvSpPr>
            <p:cNvPr id="207" name="TextBox 206"/>
            <p:cNvSpPr txBox="1"/>
            <p:nvPr/>
          </p:nvSpPr>
          <p:spPr>
            <a:xfrm>
              <a:off x="360920" y="3632993"/>
              <a:ext cx="514379" cy="538609"/>
            </a:xfrm>
            <a:prstGeom prst="rect">
              <a:avLst/>
            </a:prstGeom>
            <a:noFill/>
          </p:spPr>
          <p:txBody>
            <a:bodyPr wrap="square" rtlCol="0">
              <a:spAutoFit/>
            </a:bodyPr>
            <a:lstStyle/>
            <a:p>
              <a:r>
                <a:rPr lang="en-US" dirty="0" smtClean="0"/>
                <a:t>y</a:t>
              </a:r>
              <a:endParaRPr lang="en-US" dirty="0"/>
            </a:p>
          </p:txBody>
        </p:sp>
        <p:sp>
          <p:nvSpPr>
            <p:cNvPr id="208" name="TextBox 207"/>
            <p:cNvSpPr txBox="1"/>
            <p:nvPr/>
          </p:nvSpPr>
          <p:spPr>
            <a:xfrm>
              <a:off x="774572" y="4656233"/>
              <a:ext cx="514379" cy="538609"/>
            </a:xfrm>
            <a:prstGeom prst="rect">
              <a:avLst/>
            </a:prstGeom>
            <a:noFill/>
          </p:spPr>
          <p:txBody>
            <a:bodyPr wrap="square" rtlCol="0">
              <a:spAutoFit/>
            </a:bodyPr>
            <a:lstStyle/>
            <a:p>
              <a:r>
                <a:rPr lang="en-US" dirty="0" smtClean="0"/>
                <a:t>x</a:t>
              </a:r>
              <a:endParaRPr lang="en-US" dirty="0"/>
            </a:p>
          </p:txBody>
        </p:sp>
      </p:grpSp>
      <p:cxnSp>
        <p:nvCxnSpPr>
          <p:cNvPr id="212" name="Straight Arrow Connector 211"/>
          <p:cNvCxnSpPr/>
          <p:nvPr/>
        </p:nvCxnSpPr>
        <p:spPr bwMode="auto">
          <a:xfrm>
            <a:off x="6305980" y="25709969"/>
            <a:ext cx="2865246" cy="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
        <p:nvSpPr>
          <p:cNvPr id="213" name="TextBox 44"/>
          <p:cNvSpPr txBox="1">
            <a:spLocks noChangeArrowheads="1"/>
          </p:cNvSpPr>
          <p:nvPr/>
        </p:nvSpPr>
        <p:spPr bwMode="auto">
          <a:xfrm>
            <a:off x="8621180" y="23745781"/>
            <a:ext cx="5130710" cy="492443"/>
          </a:xfrm>
          <a:prstGeom prst="rect">
            <a:avLst/>
          </a:prstGeom>
          <a:noFill/>
          <a:ln w="9525">
            <a:noFill/>
            <a:miter lim="800000"/>
            <a:headEnd/>
            <a:tailEnd/>
          </a:ln>
        </p:spPr>
        <p:txBody>
          <a:bodyPr wrap="square">
            <a:spAutoFit/>
          </a:bodyPr>
          <a:lstStyle/>
          <a:p>
            <a:pPr algn="ctr"/>
            <a:r>
              <a:rPr lang="en-US" sz="2600" b="1" dirty="0" smtClean="0">
                <a:solidFill>
                  <a:schemeClr val="accent2"/>
                </a:solidFill>
                <a:latin typeface="Calibri" pitchFamily="34" charset="0"/>
              </a:rPr>
              <a:t>Computational Domain</a:t>
            </a:r>
            <a:endParaRPr lang="en-US" sz="2600" b="1" dirty="0">
              <a:solidFill>
                <a:schemeClr val="accent2"/>
              </a:solidFill>
              <a:latin typeface="Calibri" pitchFamily="34" charset="0"/>
            </a:endParaRPr>
          </a:p>
        </p:txBody>
      </p:sp>
      <p:sp>
        <p:nvSpPr>
          <p:cNvPr id="214" name="TextBox 45"/>
          <p:cNvSpPr txBox="1">
            <a:spLocks noChangeArrowheads="1"/>
          </p:cNvSpPr>
          <p:nvPr/>
        </p:nvSpPr>
        <p:spPr bwMode="auto">
          <a:xfrm>
            <a:off x="1952880" y="23746209"/>
            <a:ext cx="4571668" cy="492443"/>
          </a:xfrm>
          <a:prstGeom prst="rect">
            <a:avLst/>
          </a:prstGeom>
          <a:noFill/>
          <a:ln w="9525">
            <a:noFill/>
            <a:miter lim="800000"/>
            <a:headEnd/>
            <a:tailEnd/>
          </a:ln>
        </p:spPr>
        <p:txBody>
          <a:bodyPr>
            <a:spAutoFit/>
          </a:bodyPr>
          <a:lstStyle/>
          <a:p>
            <a:pPr algn="ctr"/>
            <a:r>
              <a:rPr lang="en-US" sz="2600" b="1" dirty="0" smtClean="0">
                <a:solidFill>
                  <a:schemeClr val="accent2"/>
                </a:solidFill>
                <a:latin typeface="Calibri" pitchFamily="34" charset="0"/>
              </a:rPr>
              <a:t>Physical Domain</a:t>
            </a:r>
            <a:endParaRPr lang="en-US" sz="2600" b="1" dirty="0">
              <a:solidFill>
                <a:schemeClr val="accent2"/>
              </a:solidFill>
              <a:latin typeface="Calibri" pitchFamily="34" charset="0"/>
            </a:endParaRPr>
          </a:p>
        </p:txBody>
      </p:sp>
      <p:graphicFrame>
        <p:nvGraphicFramePr>
          <p:cNvPr id="215" name="Object 46"/>
          <p:cNvGraphicFramePr>
            <a:graphicFrameLocks noChangeAspect="1"/>
          </p:cNvGraphicFramePr>
          <p:nvPr>
            <p:extLst>
              <p:ext uri="{D42A27DB-BD31-4B8C-83A1-F6EECF244321}">
                <p14:modId xmlns:p14="http://schemas.microsoft.com/office/powerpoint/2010/main" val="3798360556"/>
              </p:ext>
            </p:extLst>
          </p:nvPr>
        </p:nvGraphicFramePr>
        <p:xfrm>
          <a:off x="6824600" y="23897179"/>
          <a:ext cx="1722827" cy="1726897"/>
        </p:xfrm>
        <a:graphic>
          <a:graphicData uri="http://schemas.openxmlformats.org/presentationml/2006/ole">
            <mc:AlternateContent xmlns:mc="http://schemas.openxmlformats.org/markup-compatibility/2006">
              <mc:Choice xmlns:v="urn:schemas-microsoft-com:vml" Requires="v">
                <p:oleObj spid="_x0000_s1881" name="Equation" r:id="rId22" imgW="965160" imgH="863280" progId="Equation.3">
                  <p:embed/>
                </p:oleObj>
              </mc:Choice>
              <mc:Fallback>
                <p:oleObj name="Equation" r:id="rId22" imgW="965160" imgH="863280" progId="Equation.3">
                  <p:embed/>
                  <p:pic>
                    <p:nvPicPr>
                      <p:cNvPr id="0" name=""/>
                      <p:cNvPicPr>
                        <a:picLocks noChangeAspect="1" noChangeArrowheads="1"/>
                      </p:cNvPicPr>
                      <p:nvPr/>
                    </p:nvPicPr>
                    <p:blipFill>
                      <a:blip r:embed="rId23"/>
                      <a:srcRect/>
                      <a:stretch>
                        <a:fillRect/>
                      </a:stretch>
                    </p:blipFill>
                    <p:spPr bwMode="auto">
                      <a:xfrm>
                        <a:off x="6824600" y="23897179"/>
                        <a:ext cx="1722827" cy="1726897"/>
                      </a:xfrm>
                      <a:prstGeom prst="rect">
                        <a:avLst/>
                      </a:prstGeom>
                      <a:noFill/>
                      <a:extLst/>
                    </p:spPr>
                  </p:pic>
                </p:oleObj>
              </mc:Fallback>
            </mc:AlternateContent>
          </a:graphicData>
        </a:graphic>
      </p:graphicFrame>
      <p:grpSp>
        <p:nvGrpSpPr>
          <p:cNvPr id="216" name="Group 6"/>
          <p:cNvGrpSpPr>
            <a:grpSpLocks noChangeAspect="1"/>
          </p:cNvGrpSpPr>
          <p:nvPr/>
        </p:nvGrpSpPr>
        <p:grpSpPr>
          <a:xfrm>
            <a:off x="8154951" y="25838958"/>
            <a:ext cx="1604116" cy="1408422"/>
            <a:chOff x="22399561" y="8469089"/>
            <a:chExt cx="2035087" cy="1786819"/>
          </a:xfrm>
        </p:grpSpPr>
        <p:grpSp>
          <p:nvGrpSpPr>
            <p:cNvPr id="217" name="Group 60"/>
            <p:cNvGrpSpPr/>
            <p:nvPr/>
          </p:nvGrpSpPr>
          <p:grpSpPr>
            <a:xfrm>
              <a:off x="22399561" y="8722729"/>
              <a:ext cx="1565084" cy="1365156"/>
              <a:chOff x="2234466" y="4819651"/>
              <a:chExt cx="687956" cy="600075"/>
            </a:xfrm>
          </p:grpSpPr>
          <p:cxnSp>
            <p:nvCxnSpPr>
              <p:cNvPr id="221" name="Straight Arrow Connector 220"/>
              <p:cNvCxnSpPr/>
              <p:nvPr/>
            </p:nvCxnSpPr>
            <p:spPr>
              <a:xfrm flipV="1">
                <a:off x="2322347" y="4819651"/>
                <a:ext cx="0" cy="60007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p:nvPr/>
            </p:nvCxnSpPr>
            <p:spPr>
              <a:xfrm rot="5400000" flipH="1" flipV="1">
                <a:off x="2622385" y="5119688"/>
                <a:ext cx="0" cy="60007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rot="2700000" flipH="1" flipV="1">
                <a:off x="2534504" y="4907532"/>
                <a:ext cx="0" cy="60007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8" name="TextBox 217"/>
            <p:cNvSpPr txBox="1"/>
            <p:nvPr/>
          </p:nvSpPr>
          <p:spPr>
            <a:xfrm>
              <a:off x="22599489" y="8469089"/>
              <a:ext cx="514379" cy="538609"/>
            </a:xfrm>
            <a:prstGeom prst="rect">
              <a:avLst/>
            </a:prstGeom>
            <a:noFill/>
          </p:spPr>
          <p:txBody>
            <a:bodyPr wrap="square" rtlCol="0">
              <a:spAutoFit/>
            </a:bodyPr>
            <a:lstStyle/>
            <a:p>
              <a:r>
                <a:rPr lang="en-US" dirty="0" smtClean="0"/>
                <a:t>ζ</a:t>
              </a:r>
              <a:endParaRPr lang="en-US" dirty="0"/>
            </a:p>
          </p:txBody>
        </p:sp>
        <p:sp>
          <p:nvSpPr>
            <p:cNvPr id="219" name="TextBox 218"/>
            <p:cNvSpPr txBox="1"/>
            <p:nvPr/>
          </p:nvSpPr>
          <p:spPr>
            <a:xfrm>
              <a:off x="23506617" y="8694059"/>
              <a:ext cx="514379" cy="538609"/>
            </a:xfrm>
            <a:prstGeom prst="rect">
              <a:avLst/>
            </a:prstGeom>
            <a:noFill/>
          </p:spPr>
          <p:txBody>
            <a:bodyPr wrap="square" rtlCol="0">
              <a:spAutoFit/>
            </a:bodyPr>
            <a:lstStyle/>
            <a:p>
              <a:r>
                <a:rPr lang="el-GR" dirty="0" smtClean="0"/>
                <a:t>η</a:t>
              </a:r>
              <a:endParaRPr lang="en-US" dirty="0"/>
            </a:p>
          </p:txBody>
        </p:sp>
        <p:sp>
          <p:nvSpPr>
            <p:cNvPr id="220" name="TextBox 219"/>
            <p:cNvSpPr txBox="1"/>
            <p:nvPr/>
          </p:nvSpPr>
          <p:spPr>
            <a:xfrm>
              <a:off x="23920269" y="9717299"/>
              <a:ext cx="514379" cy="538609"/>
            </a:xfrm>
            <a:prstGeom prst="rect">
              <a:avLst/>
            </a:prstGeom>
            <a:noFill/>
          </p:spPr>
          <p:txBody>
            <a:bodyPr wrap="square" rtlCol="0">
              <a:spAutoFit/>
            </a:bodyPr>
            <a:lstStyle/>
            <a:p>
              <a:r>
                <a:rPr lang="el-GR" dirty="0" smtClean="0"/>
                <a:t>ξ</a:t>
              </a:r>
              <a:endParaRPr lang="en-US" dirty="0"/>
            </a:p>
          </p:txBody>
        </p:sp>
      </p:grpSp>
      <p:sp>
        <p:nvSpPr>
          <p:cNvPr id="224" name="Content Placeholder 10"/>
          <p:cNvSpPr txBox="1">
            <a:spLocks/>
          </p:cNvSpPr>
          <p:nvPr/>
        </p:nvSpPr>
        <p:spPr>
          <a:xfrm>
            <a:off x="15171030" y="5738201"/>
            <a:ext cx="5224303" cy="2152521"/>
          </a:xfrm>
          <a:prstGeom prst="rect">
            <a:avLst/>
          </a:prstGeom>
        </p:spPr>
        <p:txBody>
          <a:bodyPr lIns="0" tIns="0" rIns="0" bIns="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indent="0">
              <a:buNone/>
            </a:pPr>
            <a:r>
              <a:rPr lang="en-US" sz="2600" b="1" dirty="0" smtClean="0">
                <a:latin typeface="Calibri" panose="020F0502020204030204" pitchFamily="34" charset="0"/>
                <a:sym typeface="Wingdings 3"/>
              </a:rPr>
              <a:t>Weights are assigned  to each </a:t>
            </a:r>
            <a:r>
              <a:rPr lang="en-US" sz="2600" b="1" dirty="0">
                <a:latin typeface="Calibri" panose="020F0502020204030204" pitchFamily="34" charset="0"/>
                <a:sym typeface="Wingdings 3"/>
              </a:rPr>
              <a:t>grid cell </a:t>
            </a:r>
            <a:r>
              <a:rPr lang="en-US" sz="2600" b="1" dirty="0" smtClean="0">
                <a:latin typeface="Calibri" panose="020F0502020204030204" pitchFamily="34" charset="0"/>
                <a:sym typeface="Wingdings 3"/>
              </a:rPr>
              <a:t>using a weight function based on model variables or parameters:</a:t>
            </a:r>
          </a:p>
          <a:p>
            <a:pPr marL="228600" lvl="1" indent="0">
              <a:buNone/>
            </a:pPr>
            <a:endParaRPr lang="en-US" sz="2600" b="1" u="sng" dirty="0" smtClean="0">
              <a:latin typeface="Calibri" panose="020F0502020204030204" pitchFamily="34" charset="0"/>
              <a:sym typeface="Wingdings 3"/>
            </a:endParaRPr>
          </a:p>
          <a:p>
            <a:pPr marL="685800" lvl="1" indent="-457200">
              <a:buAutoNum type="arabicPeriod"/>
            </a:pPr>
            <a:endParaRPr lang="en-US" sz="2200" dirty="0">
              <a:sym typeface="Wingdings 3"/>
            </a:endParaRPr>
          </a:p>
          <a:p>
            <a:pPr marL="685800" lvl="1" indent="-457200">
              <a:buAutoNum type="arabicPeriod"/>
            </a:pPr>
            <a:endParaRPr lang="en-US" sz="2200" dirty="0" smtClean="0">
              <a:sym typeface="Wingdings 3"/>
            </a:endParaRPr>
          </a:p>
          <a:p>
            <a:pPr marL="228600" lvl="1" indent="0">
              <a:buNone/>
            </a:pPr>
            <a:endParaRPr lang="en-US" sz="2200" dirty="0" smtClean="0">
              <a:sym typeface="Wingdings 3"/>
            </a:endParaRPr>
          </a:p>
          <a:p>
            <a:pPr marL="685800" lvl="1" indent="-457200">
              <a:buAutoNum type="arabicPeriod"/>
            </a:pPr>
            <a:endParaRPr lang="en-US" sz="2200" dirty="0">
              <a:sym typeface="Wingdings 3"/>
            </a:endParaRPr>
          </a:p>
          <a:p>
            <a:pPr marL="685800" lvl="1" indent="-457200">
              <a:buAutoNum type="arabicPeriod"/>
            </a:pPr>
            <a:endParaRPr lang="en-US" sz="2200" dirty="0" smtClean="0">
              <a:sym typeface="Wingdings 3"/>
            </a:endParaRPr>
          </a:p>
          <a:p>
            <a:pPr marL="685800" lvl="1" indent="-457200">
              <a:buAutoNum type="arabicPeriod"/>
            </a:pPr>
            <a:endParaRPr lang="en-US" sz="2200" dirty="0">
              <a:sym typeface="Wingdings 3"/>
            </a:endParaRPr>
          </a:p>
          <a:p>
            <a:pPr marL="228600" lvl="1" indent="0">
              <a:buNone/>
            </a:pPr>
            <a:endParaRPr lang="en-US" sz="2200" dirty="0">
              <a:sym typeface="Wingdings 3"/>
            </a:endParaRPr>
          </a:p>
          <a:p>
            <a:pPr marL="457200" lvl="1" indent="-228600">
              <a:buFont typeface="Arial" pitchFamily="34" charset="0"/>
              <a:buChar char="•"/>
            </a:pPr>
            <a:endParaRPr lang="en-US" sz="2200" dirty="0">
              <a:sym typeface="Wingdings 3"/>
            </a:endParaRPr>
          </a:p>
          <a:p>
            <a:pPr marL="228600" indent="0">
              <a:buNone/>
            </a:pPr>
            <a:endParaRPr lang="en-US" sz="2200" dirty="0" smtClean="0">
              <a:sym typeface="Wingdings 3"/>
            </a:endParaRPr>
          </a:p>
        </p:txBody>
      </p:sp>
      <p:grpSp>
        <p:nvGrpSpPr>
          <p:cNvPr id="225" name="Group 17"/>
          <p:cNvGrpSpPr>
            <a:grpSpLocks noChangeAspect="1"/>
          </p:cNvGrpSpPr>
          <p:nvPr/>
        </p:nvGrpSpPr>
        <p:grpSpPr>
          <a:xfrm>
            <a:off x="16100528" y="7436531"/>
            <a:ext cx="3069398" cy="2852272"/>
            <a:chOff x="533399" y="1051560"/>
            <a:chExt cx="2290130" cy="2128129"/>
          </a:xfrm>
        </p:grpSpPr>
        <p:sp>
          <p:nvSpPr>
            <p:cNvPr id="226" name="Freeform 225"/>
            <p:cNvSpPr/>
            <p:nvPr/>
          </p:nvSpPr>
          <p:spPr>
            <a:xfrm>
              <a:off x="533399" y="1051560"/>
              <a:ext cx="2290129" cy="388620"/>
            </a:xfrm>
            <a:custGeom>
              <a:avLst/>
              <a:gdLst>
                <a:gd name="connsiteX0" fmla="*/ 0 w 2263140"/>
                <a:gd name="connsiteY0" fmla="*/ 388620 h 388620"/>
                <a:gd name="connsiteX1" fmla="*/ 1760220 w 2263140"/>
                <a:gd name="connsiteY1" fmla="*/ 388620 h 388620"/>
                <a:gd name="connsiteX2" fmla="*/ 2263140 w 2263140"/>
                <a:gd name="connsiteY2" fmla="*/ 7620 h 388620"/>
                <a:gd name="connsiteX3" fmla="*/ 525780 w 2263140"/>
                <a:gd name="connsiteY3" fmla="*/ 0 h 388620"/>
                <a:gd name="connsiteX4" fmla="*/ 0 w 22631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140" h="388620">
                  <a:moveTo>
                    <a:pt x="0" y="388620"/>
                  </a:moveTo>
                  <a:lnTo>
                    <a:pt x="1760220" y="388620"/>
                  </a:lnTo>
                  <a:lnTo>
                    <a:pt x="2263140" y="7620"/>
                  </a:lnTo>
                  <a:lnTo>
                    <a:pt x="525780" y="0"/>
                  </a:lnTo>
                  <a:lnTo>
                    <a:pt x="0" y="388620"/>
                  </a:lnTo>
                  <a:close/>
                </a:path>
              </a:pathLst>
            </a:custGeom>
            <a:solidFill>
              <a:srgbClr val="4FC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reeform 226"/>
            <p:cNvSpPr/>
            <p:nvPr/>
          </p:nvSpPr>
          <p:spPr>
            <a:xfrm>
              <a:off x="560389" y="1249679"/>
              <a:ext cx="1097063" cy="188385"/>
            </a:xfrm>
            <a:custGeom>
              <a:avLst/>
              <a:gdLst>
                <a:gd name="connsiteX0" fmla="*/ 0 w 2263140"/>
                <a:gd name="connsiteY0" fmla="*/ 388620 h 388620"/>
                <a:gd name="connsiteX1" fmla="*/ 1760220 w 2263140"/>
                <a:gd name="connsiteY1" fmla="*/ 388620 h 388620"/>
                <a:gd name="connsiteX2" fmla="*/ 2263140 w 2263140"/>
                <a:gd name="connsiteY2" fmla="*/ 7620 h 388620"/>
                <a:gd name="connsiteX3" fmla="*/ 525780 w 2263140"/>
                <a:gd name="connsiteY3" fmla="*/ 0 h 388620"/>
                <a:gd name="connsiteX4" fmla="*/ 0 w 22631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140" h="388620">
                  <a:moveTo>
                    <a:pt x="0" y="388620"/>
                  </a:moveTo>
                  <a:lnTo>
                    <a:pt x="1760220" y="388620"/>
                  </a:lnTo>
                  <a:lnTo>
                    <a:pt x="2263140" y="7620"/>
                  </a:lnTo>
                  <a:lnTo>
                    <a:pt x="525780" y="0"/>
                  </a:lnTo>
                  <a:lnTo>
                    <a:pt x="0" y="388620"/>
                  </a:lnTo>
                  <a:close/>
                </a:path>
              </a:pathLst>
            </a:custGeom>
            <a:solidFill>
              <a:srgbClr val="E1696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reeform 227"/>
            <p:cNvSpPr/>
            <p:nvPr/>
          </p:nvSpPr>
          <p:spPr>
            <a:xfrm>
              <a:off x="2305048" y="1076569"/>
              <a:ext cx="518160" cy="2103120"/>
            </a:xfrm>
            <a:custGeom>
              <a:avLst/>
              <a:gdLst>
                <a:gd name="connsiteX0" fmla="*/ 7620 w 518160"/>
                <a:gd name="connsiteY0" fmla="*/ 373380 h 2103120"/>
                <a:gd name="connsiteX1" fmla="*/ 0 w 518160"/>
                <a:gd name="connsiteY1" fmla="*/ 2103120 h 2103120"/>
                <a:gd name="connsiteX2" fmla="*/ 518160 w 518160"/>
                <a:gd name="connsiteY2" fmla="*/ 1722120 h 2103120"/>
                <a:gd name="connsiteX3" fmla="*/ 518160 w 518160"/>
                <a:gd name="connsiteY3" fmla="*/ 0 h 2103120"/>
                <a:gd name="connsiteX4" fmla="*/ 7620 w 518160"/>
                <a:gd name="connsiteY4" fmla="*/ 373380 h 210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160" h="2103120">
                  <a:moveTo>
                    <a:pt x="7620" y="373380"/>
                  </a:moveTo>
                  <a:lnTo>
                    <a:pt x="0" y="2103120"/>
                  </a:lnTo>
                  <a:lnTo>
                    <a:pt x="518160" y="1722120"/>
                  </a:lnTo>
                  <a:lnTo>
                    <a:pt x="518160" y="0"/>
                  </a:lnTo>
                  <a:lnTo>
                    <a:pt x="7620" y="373380"/>
                  </a:lnTo>
                  <a:close/>
                </a:path>
              </a:pathLst>
            </a:custGeom>
            <a:solidFill>
              <a:srgbClr val="4F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533400" y="1447800"/>
              <a:ext cx="885825" cy="864964"/>
            </a:xfrm>
            <a:prstGeom prst="rect">
              <a:avLst/>
            </a:prstGeom>
            <a:solidFill>
              <a:srgbClr val="E16969"/>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1419223" y="1447800"/>
              <a:ext cx="885825" cy="864964"/>
            </a:xfrm>
            <a:prstGeom prst="rect">
              <a:avLst/>
            </a:prstGeom>
            <a:solidFill>
              <a:srgbClr val="4FC0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533400" y="2312762"/>
              <a:ext cx="885825" cy="864964"/>
            </a:xfrm>
            <a:prstGeom prst="rect">
              <a:avLst/>
            </a:prstGeom>
            <a:solidFill>
              <a:srgbClr val="4FC0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p:cNvSpPr/>
            <p:nvPr/>
          </p:nvSpPr>
          <p:spPr>
            <a:xfrm>
              <a:off x="1419223" y="2312762"/>
              <a:ext cx="885825" cy="864964"/>
            </a:xfrm>
            <a:prstGeom prst="rect">
              <a:avLst/>
            </a:prstGeom>
            <a:solidFill>
              <a:srgbClr val="4FC0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1372283" y="2265425"/>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4" name="Object 24"/>
            <p:cNvGraphicFramePr>
              <a:graphicFrameLocks noChangeAspect="1"/>
            </p:cNvGraphicFramePr>
            <p:nvPr>
              <p:extLst>
                <p:ext uri="{D42A27DB-BD31-4B8C-83A1-F6EECF244321}">
                  <p14:modId xmlns:p14="http://schemas.microsoft.com/office/powerpoint/2010/main" val="2118601481"/>
                </p:ext>
              </p:extLst>
            </p:nvPr>
          </p:nvGraphicFramePr>
          <p:xfrm>
            <a:off x="571675" y="1470954"/>
            <a:ext cx="540174" cy="366760"/>
          </p:xfrm>
          <a:graphic>
            <a:graphicData uri="http://schemas.openxmlformats.org/presentationml/2006/ole">
              <mc:AlternateContent xmlns:mc="http://schemas.openxmlformats.org/markup-compatibility/2006">
                <mc:Choice xmlns:v="urn:schemas-microsoft-com:vml" Requires="v">
                  <p:oleObj spid="_x0000_s1882" name="Equation" r:id="rId24" imgW="380835" imgH="241195" progId="Equation.3">
                    <p:embed/>
                  </p:oleObj>
                </mc:Choice>
                <mc:Fallback>
                  <p:oleObj name="Equation" r:id="rId24" imgW="380835" imgH="241195"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1675" y="1470954"/>
                          <a:ext cx="540174" cy="366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 name="Oval 234"/>
            <p:cNvSpPr/>
            <p:nvPr/>
          </p:nvSpPr>
          <p:spPr>
            <a:xfrm>
              <a:off x="1818001" y="1840199"/>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930271" y="1840199"/>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1818001" y="2697449"/>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a:off x="930271" y="2696543"/>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9" name="Object 26"/>
            <p:cNvGraphicFramePr>
              <a:graphicFrameLocks noChangeAspect="1"/>
            </p:cNvGraphicFramePr>
            <p:nvPr>
              <p:extLst>
                <p:ext uri="{D42A27DB-BD31-4B8C-83A1-F6EECF244321}">
                  <p14:modId xmlns:p14="http://schemas.microsoft.com/office/powerpoint/2010/main" val="1105429441"/>
                </p:ext>
              </p:extLst>
            </p:nvPr>
          </p:nvGraphicFramePr>
          <p:xfrm>
            <a:off x="1754795" y="1452432"/>
            <a:ext cx="540174" cy="386692"/>
          </p:xfrm>
          <a:graphic>
            <a:graphicData uri="http://schemas.openxmlformats.org/presentationml/2006/ole">
              <mc:AlternateContent xmlns:mc="http://schemas.openxmlformats.org/markup-compatibility/2006">
                <mc:Choice xmlns:v="urn:schemas-microsoft-com:vml" Requires="v">
                  <p:oleObj spid="_x0000_s1883" name="Equation" r:id="rId26" imgW="380835" imgH="253890" progId="Equation.3">
                    <p:embed/>
                  </p:oleObj>
                </mc:Choice>
                <mc:Fallback>
                  <p:oleObj name="Equation" r:id="rId26" imgW="380835" imgH="253890"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54795" y="1452432"/>
                          <a:ext cx="540174" cy="3866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0" name="Object 27"/>
            <p:cNvGraphicFramePr>
              <a:graphicFrameLocks noChangeAspect="1"/>
            </p:cNvGraphicFramePr>
            <p:nvPr>
              <p:extLst>
                <p:ext uri="{D42A27DB-BD31-4B8C-83A1-F6EECF244321}">
                  <p14:modId xmlns:p14="http://schemas.microsoft.com/office/powerpoint/2010/main" val="337603472"/>
                </p:ext>
              </p:extLst>
            </p:nvPr>
          </p:nvGraphicFramePr>
          <p:xfrm>
            <a:off x="610134" y="2770772"/>
            <a:ext cx="504294" cy="366759"/>
          </p:xfrm>
          <a:graphic>
            <a:graphicData uri="http://schemas.openxmlformats.org/presentationml/2006/ole">
              <mc:AlternateContent xmlns:mc="http://schemas.openxmlformats.org/markup-compatibility/2006">
                <mc:Choice xmlns:v="urn:schemas-microsoft-com:vml" Requires="v">
                  <p:oleObj spid="_x0000_s1884" name="Equation" r:id="rId28" imgW="355446" imgH="241195" progId="Equation.3">
                    <p:embed/>
                  </p:oleObj>
                </mc:Choice>
                <mc:Fallback>
                  <p:oleObj name="Equation" r:id="rId28" imgW="355446" imgH="241195"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10134" y="2770772"/>
                          <a:ext cx="504294" cy="3667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1" name="Object 28"/>
            <p:cNvGraphicFramePr>
              <a:graphicFrameLocks noChangeAspect="1"/>
            </p:cNvGraphicFramePr>
            <p:nvPr>
              <p:extLst>
                <p:ext uri="{D42A27DB-BD31-4B8C-83A1-F6EECF244321}">
                  <p14:modId xmlns:p14="http://schemas.microsoft.com/office/powerpoint/2010/main" val="2450777736"/>
                </p:ext>
              </p:extLst>
            </p:nvPr>
          </p:nvGraphicFramePr>
          <p:xfrm>
            <a:off x="1741916" y="2760288"/>
            <a:ext cx="540174" cy="366760"/>
          </p:xfrm>
          <a:graphic>
            <a:graphicData uri="http://schemas.openxmlformats.org/presentationml/2006/ole">
              <mc:AlternateContent xmlns:mc="http://schemas.openxmlformats.org/markup-compatibility/2006">
                <mc:Choice xmlns:v="urn:schemas-microsoft-com:vml" Requires="v">
                  <p:oleObj spid="_x0000_s1885" name="Equation" r:id="rId30" imgW="380835" imgH="241195" progId="Equation.3">
                    <p:embed/>
                  </p:oleObj>
                </mc:Choice>
                <mc:Fallback>
                  <p:oleObj name="Equation" r:id="rId30" imgW="380835" imgH="241195"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741916" y="2760288"/>
                          <a:ext cx="540174" cy="366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2" name="Object 30"/>
            <p:cNvGraphicFramePr>
              <a:graphicFrameLocks noChangeAspect="1"/>
            </p:cNvGraphicFramePr>
            <p:nvPr>
              <p:extLst>
                <p:ext uri="{D42A27DB-BD31-4B8C-83A1-F6EECF244321}">
                  <p14:modId xmlns:p14="http://schemas.microsoft.com/office/powerpoint/2010/main" val="1255417843"/>
                </p:ext>
              </p:extLst>
            </p:nvPr>
          </p:nvGraphicFramePr>
          <p:xfrm>
            <a:off x="1022860" y="2003780"/>
            <a:ext cx="394665" cy="308955"/>
          </p:xfrm>
          <a:graphic>
            <a:graphicData uri="http://schemas.openxmlformats.org/presentationml/2006/ole">
              <mc:AlternateContent xmlns:mc="http://schemas.openxmlformats.org/markup-compatibility/2006">
                <mc:Choice xmlns:v="urn:schemas-microsoft-com:vml" Requires="v">
                  <p:oleObj spid="_x0000_s1886" name="Equation" r:id="rId32" imgW="279279" imgH="203112" progId="Equation.3">
                    <p:embed/>
                  </p:oleObj>
                </mc:Choice>
                <mc:Fallback>
                  <p:oleObj name="Equation" r:id="rId32" imgW="279279" imgH="203112" progId="Equation.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22860" y="2003780"/>
                          <a:ext cx="394665" cy="3089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43" name="Straight Connector 242"/>
            <p:cNvCxnSpPr/>
            <p:nvPr/>
          </p:nvCxnSpPr>
          <p:spPr>
            <a:xfrm flipV="1">
              <a:off x="2305048" y="2786867"/>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2305048" y="1061294"/>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2815909" y="1061294"/>
              <a:ext cx="0" cy="173083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flipV="1">
              <a:off x="533400" y="1061294"/>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V="1">
              <a:off x="1051881" y="1061294"/>
              <a:ext cx="1771648"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V="1">
              <a:off x="2297428" y="1934876"/>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1419225" y="1051560"/>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2560320" y="1249680"/>
              <a:ext cx="0" cy="17228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807720" y="1249680"/>
              <a:ext cx="17526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 name="Object 3"/>
          <p:cNvGraphicFramePr>
            <a:graphicFrameLocks noChangeAspect="1"/>
          </p:cNvGraphicFramePr>
          <p:nvPr>
            <p:extLst>
              <p:ext uri="{D42A27DB-BD31-4B8C-83A1-F6EECF244321}">
                <p14:modId xmlns:p14="http://schemas.microsoft.com/office/powerpoint/2010/main" val="3895424175"/>
              </p:ext>
            </p:extLst>
          </p:nvPr>
        </p:nvGraphicFramePr>
        <p:xfrm>
          <a:off x="15330797" y="11372808"/>
          <a:ext cx="4055379" cy="1333542"/>
        </p:xfrm>
        <a:graphic>
          <a:graphicData uri="http://schemas.openxmlformats.org/presentationml/2006/ole">
            <mc:AlternateContent xmlns:mc="http://schemas.openxmlformats.org/markup-compatibility/2006">
              <mc:Choice xmlns:v="urn:schemas-microsoft-com:vml" Requires="v">
                <p:oleObj spid="_x0000_s1887" name="Equation" r:id="rId34" imgW="1460160" imgH="444240" progId="Equation.3">
                  <p:embed/>
                </p:oleObj>
              </mc:Choice>
              <mc:Fallback>
                <p:oleObj name="Equation" r:id="rId34" imgW="1460160" imgH="444240" progId="Equation.3">
                  <p:embed/>
                  <p:pic>
                    <p:nvPicPr>
                      <p:cNvPr id="0" name="Object 10"/>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5330797" y="11372808"/>
                        <a:ext cx="4055379" cy="1333542"/>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35700346"/>
              </p:ext>
            </p:extLst>
          </p:nvPr>
        </p:nvGraphicFramePr>
        <p:xfrm>
          <a:off x="16292283" y="10460416"/>
          <a:ext cx="2134500" cy="794782"/>
        </p:xfrm>
        <a:graphic>
          <a:graphicData uri="http://schemas.openxmlformats.org/presentationml/2006/ole">
            <mc:AlternateContent xmlns:mc="http://schemas.openxmlformats.org/markup-compatibility/2006">
              <mc:Choice xmlns:v="urn:schemas-microsoft-com:vml" Requires="v">
                <p:oleObj spid="_x0000_s1888" name="Equation" r:id="rId36" imgW="609480" imgH="228600" progId="Equation.3">
                  <p:embed/>
                </p:oleObj>
              </mc:Choice>
              <mc:Fallback>
                <p:oleObj name="Equation" r:id="rId36" imgW="609480" imgH="228600" progId="Equation.3">
                  <p:embed/>
                  <p:pic>
                    <p:nvPicPr>
                      <p:cNvPr id="0" name="Object 4"/>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6292283" y="10460416"/>
                        <a:ext cx="2134500" cy="794782"/>
                      </a:xfrm>
                      <a:prstGeom prst="rect">
                        <a:avLst/>
                      </a:prstGeom>
                      <a:noFill/>
                      <a:ln>
                        <a:noFill/>
                      </a:ln>
                    </p:spPr>
                  </p:pic>
                </p:oleObj>
              </mc:Fallback>
            </mc:AlternateContent>
          </a:graphicData>
        </a:graphic>
      </p:graphicFrame>
      <p:graphicFrame>
        <p:nvGraphicFramePr>
          <p:cNvPr id="279" name="Object 278"/>
          <p:cNvGraphicFramePr>
            <a:graphicFrameLocks noChangeAspect="1"/>
          </p:cNvGraphicFramePr>
          <p:nvPr>
            <p:extLst>
              <p:ext uri="{D42A27DB-BD31-4B8C-83A1-F6EECF244321}">
                <p14:modId xmlns:p14="http://schemas.microsoft.com/office/powerpoint/2010/main" val="2764529396"/>
              </p:ext>
            </p:extLst>
          </p:nvPr>
        </p:nvGraphicFramePr>
        <p:xfrm>
          <a:off x="21711483" y="13903615"/>
          <a:ext cx="5867937" cy="1802082"/>
        </p:xfrm>
        <a:graphic>
          <a:graphicData uri="http://schemas.openxmlformats.org/presentationml/2006/ole">
            <mc:AlternateContent xmlns:mc="http://schemas.openxmlformats.org/markup-compatibility/2006">
              <mc:Choice xmlns:v="urn:schemas-microsoft-com:vml" Requires="v">
                <p:oleObj spid="_x0000_s1889" name="Equation" r:id="rId38" imgW="1409088" imgH="431613" progId="Equation.3">
                  <p:embed/>
                </p:oleObj>
              </mc:Choice>
              <mc:Fallback>
                <p:oleObj name="Equation" r:id="rId38" imgW="1409088" imgH="431613" progId="Equation.3">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1711483" y="13903615"/>
                        <a:ext cx="5867937" cy="1802082"/>
                      </a:xfrm>
                      <a:prstGeom prst="rect">
                        <a:avLst/>
                      </a:prstGeom>
                      <a:noFill/>
                      <a:extLst/>
                    </p:spPr>
                  </p:pic>
                </p:oleObj>
              </mc:Fallback>
            </mc:AlternateContent>
          </a:graphicData>
        </a:graphic>
      </p:graphicFrame>
      <p:cxnSp>
        <p:nvCxnSpPr>
          <p:cNvPr id="280" name="Straight Arrow Connector 279"/>
          <p:cNvCxnSpPr/>
          <p:nvPr/>
        </p:nvCxnSpPr>
        <p:spPr bwMode="auto">
          <a:xfrm>
            <a:off x="20471534" y="17202750"/>
            <a:ext cx="3445233" cy="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graphicFrame>
        <p:nvGraphicFramePr>
          <p:cNvPr id="281" name="Object 31"/>
          <p:cNvGraphicFramePr>
            <a:graphicFrameLocks noChangeAspect="1"/>
          </p:cNvGraphicFramePr>
          <p:nvPr>
            <p:extLst>
              <p:ext uri="{D42A27DB-BD31-4B8C-83A1-F6EECF244321}">
                <p14:modId xmlns:p14="http://schemas.microsoft.com/office/powerpoint/2010/main" val="2625980845"/>
              </p:ext>
            </p:extLst>
          </p:nvPr>
        </p:nvGraphicFramePr>
        <p:xfrm>
          <a:off x="20381456" y="16301196"/>
          <a:ext cx="3633207" cy="795193"/>
        </p:xfrm>
        <a:graphic>
          <a:graphicData uri="http://schemas.openxmlformats.org/presentationml/2006/ole">
            <mc:AlternateContent xmlns:mc="http://schemas.openxmlformats.org/markup-compatibility/2006">
              <mc:Choice xmlns:v="urn:schemas-microsoft-com:vml" Requires="v">
                <p:oleObj spid="_x0000_s1890" name="Equation" r:id="rId40" imgW="1117600" imgH="228600" progId="Equation.3">
                  <p:embed/>
                </p:oleObj>
              </mc:Choice>
              <mc:Fallback>
                <p:oleObj name="Equation" r:id="rId40" imgW="1117600" imgH="228600" progId="Equation.3">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381456" y="16301196"/>
                        <a:ext cx="3633207" cy="795193"/>
                      </a:xfrm>
                      <a:prstGeom prst="rect">
                        <a:avLst/>
                      </a:prstGeom>
                      <a:noFill/>
                      <a:extLst/>
                    </p:spPr>
                  </p:pic>
                </p:oleObj>
              </mc:Fallback>
            </mc:AlternateContent>
          </a:graphicData>
        </a:graphic>
      </p:graphicFrame>
      <p:grpSp>
        <p:nvGrpSpPr>
          <p:cNvPr id="282" name="Group 17"/>
          <p:cNvGrpSpPr>
            <a:grpSpLocks noChangeAspect="1"/>
          </p:cNvGrpSpPr>
          <p:nvPr/>
        </p:nvGrpSpPr>
        <p:grpSpPr>
          <a:xfrm>
            <a:off x="16870124" y="15843554"/>
            <a:ext cx="3070103" cy="2852928"/>
            <a:chOff x="533399" y="1051560"/>
            <a:chExt cx="2290130" cy="2128129"/>
          </a:xfrm>
        </p:grpSpPr>
        <p:sp>
          <p:nvSpPr>
            <p:cNvPr id="283" name="Freeform 282"/>
            <p:cNvSpPr/>
            <p:nvPr/>
          </p:nvSpPr>
          <p:spPr>
            <a:xfrm>
              <a:off x="533399" y="1051560"/>
              <a:ext cx="2290129" cy="388620"/>
            </a:xfrm>
            <a:custGeom>
              <a:avLst/>
              <a:gdLst>
                <a:gd name="connsiteX0" fmla="*/ 0 w 2263140"/>
                <a:gd name="connsiteY0" fmla="*/ 388620 h 388620"/>
                <a:gd name="connsiteX1" fmla="*/ 1760220 w 2263140"/>
                <a:gd name="connsiteY1" fmla="*/ 388620 h 388620"/>
                <a:gd name="connsiteX2" fmla="*/ 2263140 w 2263140"/>
                <a:gd name="connsiteY2" fmla="*/ 7620 h 388620"/>
                <a:gd name="connsiteX3" fmla="*/ 525780 w 2263140"/>
                <a:gd name="connsiteY3" fmla="*/ 0 h 388620"/>
                <a:gd name="connsiteX4" fmla="*/ 0 w 22631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140" h="388620">
                  <a:moveTo>
                    <a:pt x="0" y="388620"/>
                  </a:moveTo>
                  <a:lnTo>
                    <a:pt x="1760220" y="388620"/>
                  </a:lnTo>
                  <a:lnTo>
                    <a:pt x="2263140" y="7620"/>
                  </a:lnTo>
                  <a:lnTo>
                    <a:pt x="525780" y="0"/>
                  </a:lnTo>
                  <a:lnTo>
                    <a:pt x="0" y="388620"/>
                  </a:lnTo>
                  <a:close/>
                </a:path>
              </a:pathLst>
            </a:custGeom>
            <a:solidFill>
              <a:srgbClr val="4FC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Freeform 283"/>
            <p:cNvSpPr/>
            <p:nvPr/>
          </p:nvSpPr>
          <p:spPr>
            <a:xfrm>
              <a:off x="560389" y="1249679"/>
              <a:ext cx="1097063" cy="188385"/>
            </a:xfrm>
            <a:custGeom>
              <a:avLst/>
              <a:gdLst>
                <a:gd name="connsiteX0" fmla="*/ 0 w 2263140"/>
                <a:gd name="connsiteY0" fmla="*/ 388620 h 388620"/>
                <a:gd name="connsiteX1" fmla="*/ 1760220 w 2263140"/>
                <a:gd name="connsiteY1" fmla="*/ 388620 h 388620"/>
                <a:gd name="connsiteX2" fmla="*/ 2263140 w 2263140"/>
                <a:gd name="connsiteY2" fmla="*/ 7620 h 388620"/>
                <a:gd name="connsiteX3" fmla="*/ 525780 w 2263140"/>
                <a:gd name="connsiteY3" fmla="*/ 0 h 388620"/>
                <a:gd name="connsiteX4" fmla="*/ 0 w 22631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140" h="388620">
                  <a:moveTo>
                    <a:pt x="0" y="388620"/>
                  </a:moveTo>
                  <a:lnTo>
                    <a:pt x="1760220" y="388620"/>
                  </a:lnTo>
                  <a:lnTo>
                    <a:pt x="2263140" y="7620"/>
                  </a:lnTo>
                  <a:lnTo>
                    <a:pt x="525780" y="0"/>
                  </a:lnTo>
                  <a:lnTo>
                    <a:pt x="0" y="388620"/>
                  </a:lnTo>
                  <a:close/>
                </a:path>
              </a:pathLst>
            </a:custGeom>
            <a:solidFill>
              <a:srgbClr val="E1696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reeform 284"/>
            <p:cNvSpPr/>
            <p:nvPr/>
          </p:nvSpPr>
          <p:spPr>
            <a:xfrm>
              <a:off x="2305048" y="1076569"/>
              <a:ext cx="518160" cy="2103120"/>
            </a:xfrm>
            <a:custGeom>
              <a:avLst/>
              <a:gdLst>
                <a:gd name="connsiteX0" fmla="*/ 7620 w 518160"/>
                <a:gd name="connsiteY0" fmla="*/ 373380 h 2103120"/>
                <a:gd name="connsiteX1" fmla="*/ 0 w 518160"/>
                <a:gd name="connsiteY1" fmla="*/ 2103120 h 2103120"/>
                <a:gd name="connsiteX2" fmla="*/ 518160 w 518160"/>
                <a:gd name="connsiteY2" fmla="*/ 1722120 h 2103120"/>
                <a:gd name="connsiteX3" fmla="*/ 518160 w 518160"/>
                <a:gd name="connsiteY3" fmla="*/ 0 h 2103120"/>
                <a:gd name="connsiteX4" fmla="*/ 7620 w 518160"/>
                <a:gd name="connsiteY4" fmla="*/ 373380 h 210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160" h="2103120">
                  <a:moveTo>
                    <a:pt x="7620" y="373380"/>
                  </a:moveTo>
                  <a:lnTo>
                    <a:pt x="0" y="2103120"/>
                  </a:lnTo>
                  <a:lnTo>
                    <a:pt x="518160" y="1722120"/>
                  </a:lnTo>
                  <a:lnTo>
                    <a:pt x="518160" y="0"/>
                  </a:lnTo>
                  <a:lnTo>
                    <a:pt x="7620" y="373380"/>
                  </a:lnTo>
                  <a:close/>
                </a:path>
              </a:pathLst>
            </a:custGeom>
            <a:solidFill>
              <a:srgbClr val="4F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p:cNvSpPr/>
            <p:nvPr/>
          </p:nvSpPr>
          <p:spPr>
            <a:xfrm>
              <a:off x="533400" y="1447800"/>
              <a:ext cx="885825" cy="864964"/>
            </a:xfrm>
            <a:prstGeom prst="rect">
              <a:avLst/>
            </a:prstGeom>
            <a:solidFill>
              <a:srgbClr val="E16969"/>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1419223" y="1447800"/>
              <a:ext cx="885825" cy="864964"/>
            </a:xfrm>
            <a:prstGeom prst="rect">
              <a:avLst/>
            </a:prstGeom>
            <a:solidFill>
              <a:srgbClr val="4FC0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533400" y="2312762"/>
              <a:ext cx="885825" cy="864964"/>
            </a:xfrm>
            <a:prstGeom prst="rect">
              <a:avLst/>
            </a:prstGeom>
            <a:solidFill>
              <a:srgbClr val="4FC0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p:cNvSpPr/>
            <p:nvPr/>
          </p:nvSpPr>
          <p:spPr>
            <a:xfrm>
              <a:off x="1419223" y="2312762"/>
              <a:ext cx="885825" cy="864964"/>
            </a:xfrm>
            <a:prstGeom prst="rect">
              <a:avLst/>
            </a:prstGeom>
            <a:solidFill>
              <a:srgbClr val="4FC0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a:off x="1372283" y="2265425"/>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1" name="Object 24"/>
            <p:cNvGraphicFramePr>
              <a:graphicFrameLocks noChangeAspect="1"/>
            </p:cNvGraphicFramePr>
            <p:nvPr>
              <p:extLst>
                <p:ext uri="{D42A27DB-BD31-4B8C-83A1-F6EECF244321}">
                  <p14:modId xmlns:p14="http://schemas.microsoft.com/office/powerpoint/2010/main" val="3843446339"/>
                </p:ext>
              </p:extLst>
            </p:nvPr>
          </p:nvGraphicFramePr>
          <p:xfrm>
            <a:off x="571675" y="1470954"/>
            <a:ext cx="540174" cy="366760"/>
          </p:xfrm>
          <a:graphic>
            <a:graphicData uri="http://schemas.openxmlformats.org/presentationml/2006/ole">
              <mc:AlternateContent xmlns:mc="http://schemas.openxmlformats.org/markup-compatibility/2006">
                <mc:Choice xmlns:v="urn:schemas-microsoft-com:vml" Requires="v">
                  <p:oleObj spid="_x0000_s1891" name="Equation" r:id="rId42" imgW="380835" imgH="241195" progId="Equation.3">
                    <p:embed/>
                  </p:oleObj>
                </mc:Choice>
                <mc:Fallback>
                  <p:oleObj name="Equation" r:id="rId42" imgW="380835" imgH="241195"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1675" y="1470954"/>
                          <a:ext cx="540174" cy="366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2" name="Oval 291"/>
            <p:cNvSpPr/>
            <p:nvPr/>
          </p:nvSpPr>
          <p:spPr>
            <a:xfrm>
              <a:off x="1818001" y="1840199"/>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p:cNvSpPr/>
            <p:nvPr/>
          </p:nvSpPr>
          <p:spPr>
            <a:xfrm>
              <a:off x="930271" y="1840199"/>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p:cNvSpPr/>
            <p:nvPr/>
          </p:nvSpPr>
          <p:spPr>
            <a:xfrm>
              <a:off x="1818001" y="2697449"/>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p:cNvSpPr/>
            <p:nvPr/>
          </p:nvSpPr>
          <p:spPr>
            <a:xfrm>
              <a:off x="930271" y="2696543"/>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6" name="Object 26"/>
            <p:cNvGraphicFramePr>
              <a:graphicFrameLocks noChangeAspect="1"/>
            </p:cNvGraphicFramePr>
            <p:nvPr>
              <p:extLst>
                <p:ext uri="{D42A27DB-BD31-4B8C-83A1-F6EECF244321}">
                  <p14:modId xmlns:p14="http://schemas.microsoft.com/office/powerpoint/2010/main" val="1940275204"/>
                </p:ext>
              </p:extLst>
            </p:nvPr>
          </p:nvGraphicFramePr>
          <p:xfrm>
            <a:off x="1754795" y="1452432"/>
            <a:ext cx="540174" cy="386692"/>
          </p:xfrm>
          <a:graphic>
            <a:graphicData uri="http://schemas.openxmlformats.org/presentationml/2006/ole">
              <mc:AlternateContent xmlns:mc="http://schemas.openxmlformats.org/markup-compatibility/2006">
                <mc:Choice xmlns:v="urn:schemas-microsoft-com:vml" Requires="v">
                  <p:oleObj spid="_x0000_s1892" name="Equation" r:id="rId43" imgW="380835" imgH="253890" progId="Equation.3">
                    <p:embed/>
                  </p:oleObj>
                </mc:Choice>
                <mc:Fallback>
                  <p:oleObj name="Equation" r:id="rId43" imgW="380835" imgH="253890"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54795" y="1452432"/>
                          <a:ext cx="540174" cy="3866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 name="Object 27"/>
            <p:cNvGraphicFramePr>
              <a:graphicFrameLocks noChangeAspect="1"/>
            </p:cNvGraphicFramePr>
            <p:nvPr>
              <p:extLst>
                <p:ext uri="{D42A27DB-BD31-4B8C-83A1-F6EECF244321}">
                  <p14:modId xmlns:p14="http://schemas.microsoft.com/office/powerpoint/2010/main" val="1617779876"/>
                </p:ext>
              </p:extLst>
            </p:nvPr>
          </p:nvGraphicFramePr>
          <p:xfrm>
            <a:off x="610134" y="2770772"/>
            <a:ext cx="504294" cy="366759"/>
          </p:xfrm>
          <a:graphic>
            <a:graphicData uri="http://schemas.openxmlformats.org/presentationml/2006/ole">
              <mc:AlternateContent xmlns:mc="http://schemas.openxmlformats.org/markup-compatibility/2006">
                <mc:Choice xmlns:v="urn:schemas-microsoft-com:vml" Requires="v">
                  <p:oleObj spid="_x0000_s1893" name="Equation" r:id="rId44" imgW="355446" imgH="241195" progId="Equation.3">
                    <p:embed/>
                  </p:oleObj>
                </mc:Choice>
                <mc:Fallback>
                  <p:oleObj name="Equation" r:id="rId44" imgW="355446" imgH="241195"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10134" y="2770772"/>
                          <a:ext cx="504294" cy="3667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8" name="Object 28"/>
            <p:cNvGraphicFramePr>
              <a:graphicFrameLocks noChangeAspect="1"/>
            </p:cNvGraphicFramePr>
            <p:nvPr>
              <p:extLst>
                <p:ext uri="{D42A27DB-BD31-4B8C-83A1-F6EECF244321}">
                  <p14:modId xmlns:p14="http://schemas.microsoft.com/office/powerpoint/2010/main" val="785530427"/>
                </p:ext>
              </p:extLst>
            </p:nvPr>
          </p:nvGraphicFramePr>
          <p:xfrm>
            <a:off x="1741916" y="2760288"/>
            <a:ext cx="540174" cy="366760"/>
          </p:xfrm>
          <a:graphic>
            <a:graphicData uri="http://schemas.openxmlformats.org/presentationml/2006/ole">
              <mc:AlternateContent xmlns:mc="http://schemas.openxmlformats.org/markup-compatibility/2006">
                <mc:Choice xmlns:v="urn:schemas-microsoft-com:vml" Requires="v">
                  <p:oleObj spid="_x0000_s1894" name="Equation" r:id="rId45" imgW="380835" imgH="241195" progId="Equation.3">
                    <p:embed/>
                  </p:oleObj>
                </mc:Choice>
                <mc:Fallback>
                  <p:oleObj name="Equation" r:id="rId45" imgW="380835" imgH="241195"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741916" y="2760288"/>
                          <a:ext cx="540174" cy="366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9" name="Object 30"/>
            <p:cNvGraphicFramePr>
              <a:graphicFrameLocks noChangeAspect="1"/>
            </p:cNvGraphicFramePr>
            <p:nvPr>
              <p:extLst>
                <p:ext uri="{D42A27DB-BD31-4B8C-83A1-F6EECF244321}">
                  <p14:modId xmlns:p14="http://schemas.microsoft.com/office/powerpoint/2010/main" val="4033143801"/>
                </p:ext>
              </p:extLst>
            </p:nvPr>
          </p:nvGraphicFramePr>
          <p:xfrm>
            <a:off x="1022860" y="2003780"/>
            <a:ext cx="394665" cy="308955"/>
          </p:xfrm>
          <a:graphic>
            <a:graphicData uri="http://schemas.openxmlformats.org/presentationml/2006/ole">
              <mc:AlternateContent xmlns:mc="http://schemas.openxmlformats.org/markup-compatibility/2006">
                <mc:Choice xmlns:v="urn:schemas-microsoft-com:vml" Requires="v">
                  <p:oleObj spid="_x0000_s1895" name="Equation" r:id="rId46" imgW="279279" imgH="203112" progId="Equation.3">
                    <p:embed/>
                  </p:oleObj>
                </mc:Choice>
                <mc:Fallback>
                  <p:oleObj name="Equation" r:id="rId46" imgW="279279" imgH="203112" progId="Equation.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22860" y="2003780"/>
                          <a:ext cx="394665" cy="3089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00" name="Straight Connector 299"/>
            <p:cNvCxnSpPr/>
            <p:nvPr/>
          </p:nvCxnSpPr>
          <p:spPr>
            <a:xfrm flipV="1">
              <a:off x="2305048" y="2786867"/>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2305048" y="1061294"/>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2815909" y="1061294"/>
              <a:ext cx="0" cy="173083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533400" y="1061294"/>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1051881" y="1061294"/>
              <a:ext cx="1771648"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2297428" y="1934876"/>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V="1">
              <a:off x="1419225" y="1051560"/>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2560320" y="1249680"/>
              <a:ext cx="0" cy="17228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a:off x="807720" y="1249680"/>
              <a:ext cx="17526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9" name="Group 47"/>
          <p:cNvGrpSpPr>
            <a:grpSpLocks noChangeAspect="1"/>
          </p:cNvGrpSpPr>
          <p:nvPr/>
        </p:nvGrpSpPr>
        <p:grpSpPr>
          <a:xfrm>
            <a:off x="24318363" y="15856606"/>
            <a:ext cx="3070103" cy="2852928"/>
            <a:chOff x="6353072" y="805468"/>
            <a:chExt cx="2290130" cy="2128129"/>
          </a:xfrm>
        </p:grpSpPr>
        <p:sp>
          <p:nvSpPr>
            <p:cNvPr id="310" name="Freeform 309"/>
            <p:cNvSpPr/>
            <p:nvPr/>
          </p:nvSpPr>
          <p:spPr>
            <a:xfrm>
              <a:off x="6353072" y="805468"/>
              <a:ext cx="2290129" cy="388620"/>
            </a:xfrm>
            <a:custGeom>
              <a:avLst/>
              <a:gdLst>
                <a:gd name="connsiteX0" fmla="*/ 0 w 2263140"/>
                <a:gd name="connsiteY0" fmla="*/ 388620 h 388620"/>
                <a:gd name="connsiteX1" fmla="*/ 1760220 w 2263140"/>
                <a:gd name="connsiteY1" fmla="*/ 388620 h 388620"/>
                <a:gd name="connsiteX2" fmla="*/ 2263140 w 2263140"/>
                <a:gd name="connsiteY2" fmla="*/ 7620 h 388620"/>
                <a:gd name="connsiteX3" fmla="*/ 525780 w 2263140"/>
                <a:gd name="connsiteY3" fmla="*/ 0 h 388620"/>
                <a:gd name="connsiteX4" fmla="*/ 0 w 22631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140" h="388620">
                  <a:moveTo>
                    <a:pt x="0" y="388620"/>
                  </a:moveTo>
                  <a:lnTo>
                    <a:pt x="1760220" y="388620"/>
                  </a:lnTo>
                  <a:lnTo>
                    <a:pt x="2263140" y="7620"/>
                  </a:lnTo>
                  <a:lnTo>
                    <a:pt x="525780" y="0"/>
                  </a:lnTo>
                  <a:lnTo>
                    <a:pt x="0" y="388620"/>
                  </a:lnTo>
                  <a:close/>
                </a:path>
              </a:pathLst>
            </a:custGeom>
            <a:solidFill>
              <a:srgbClr val="4FC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reeform 310"/>
            <p:cNvSpPr/>
            <p:nvPr/>
          </p:nvSpPr>
          <p:spPr>
            <a:xfrm>
              <a:off x="6380062" y="1003587"/>
              <a:ext cx="1097063" cy="188385"/>
            </a:xfrm>
            <a:custGeom>
              <a:avLst/>
              <a:gdLst>
                <a:gd name="connsiteX0" fmla="*/ 0 w 2263140"/>
                <a:gd name="connsiteY0" fmla="*/ 388620 h 388620"/>
                <a:gd name="connsiteX1" fmla="*/ 1760220 w 2263140"/>
                <a:gd name="connsiteY1" fmla="*/ 388620 h 388620"/>
                <a:gd name="connsiteX2" fmla="*/ 2263140 w 2263140"/>
                <a:gd name="connsiteY2" fmla="*/ 7620 h 388620"/>
                <a:gd name="connsiteX3" fmla="*/ 525780 w 2263140"/>
                <a:gd name="connsiteY3" fmla="*/ 0 h 388620"/>
                <a:gd name="connsiteX4" fmla="*/ 0 w 22631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140" h="388620">
                  <a:moveTo>
                    <a:pt x="0" y="388620"/>
                  </a:moveTo>
                  <a:lnTo>
                    <a:pt x="1760220" y="388620"/>
                  </a:lnTo>
                  <a:lnTo>
                    <a:pt x="2263140" y="7620"/>
                  </a:lnTo>
                  <a:lnTo>
                    <a:pt x="525780" y="0"/>
                  </a:lnTo>
                  <a:lnTo>
                    <a:pt x="0" y="388620"/>
                  </a:lnTo>
                  <a:close/>
                </a:path>
              </a:pathLst>
            </a:custGeom>
            <a:solidFill>
              <a:srgbClr val="E1696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Freeform 311"/>
            <p:cNvSpPr/>
            <p:nvPr/>
          </p:nvSpPr>
          <p:spPr>
            <a:xfrm>
              <a:off x="8124721" y="830477"/>
              <a:ext cx="518160" cy="2103120"/>
            </a:xfrm>
            <a:custGeom>
              <a:avLst/>
              <a:gdLst>
                <a:gd name="connsiteX0" fmla="*/ 7620 w 518160"/>
                <a:gd name="connsiteY0" fmla="*/ 373380 h 2103120"/>
                <a:gd name="connsiteX1" fmla="*/ 0 w 518160"/>
                <a:gd name="connsiteY1" fmla="*/ 2103120 h 2103120"/>
                <a:gd name="connsiteX2" fmla="*/ 518160 w 518160"/>
                <a:gd name="connsiteY2" fmla="*/ 1722120 h 2103120"/>
                <a:gd name="connsiteX3" fmla="*/ 518160 w 518160"/>
                <a:gd name="connsiteY3" fmla="*/ 0 h 2103120"/>
                <a:gd name="connsiteX4" fmla="*/ 7620 w 518160"/>
                <a:gd name="connsiteY4" fmla="*/ 373380 h 210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160" h="2103120">
                  <a:moveTo>
                    <a:pt x="7620" y="373380"/>
                  </a:moveTo>
                  <a:lnTo>
                    <a:pt x="0" y="2103120"/>
                  </a:lnTo>
                  <a:lnTo>
                    <a:pt x="518160" y="1722120"/>
                  </a:lnTo>
                  <a:lnTo>
                    <a:pt x="518160" y="0"/>
                  </a:lnTo>
                  <a:lnTo>
                    <a:pt x="7620" y="373380"/>
                  </a:lnTo>
                  <a:close/>
                </a:path>
              </a:pathLst>
            </a:custGeom>
            <a:solidFill>
              <a:srgbClr val="4F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6353073" y="1201708"/>
              <a:ext cx="885825" cy="864964"/>
            </a:xfrm>
            <a:prstGeom prst="rect">
              <a:avLst/>
            </a:prstGeom>
            <a:solidFill>
              <a:srgbClr val="E16969"/>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7238896" y="1201708"/>
              <a:ext cx="885825" cy="864964"/>
            </a:xfrm>
            <a:prstGeom prst="rect">
              <a:avLst/>
            </a:prstGeom>
            <a:solidFill>
              <a:srgbClr val="4FC0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6353073" y="2066670"/>
              <a:ext cx="885825" cy="864964"/>
            </a:xfrm>
            <a:prstGeom prst="rect">
              <a:avLst/>
            </a:prstGeom>
            <a:solidFill>
              <a:srgbClr val="4FC0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p:cNvSpPr/>
            <p:nvPr/>
          </p:nvSpPr>
          <p:spPr>
            <a:xfrm>
              <a:off x="7238896" y="2066670"/>
              <a:ext cx="885825" cy="864964"/>
            </a:xfrm>
            <a:prstGeom prst="rect">
              <a:avLst/>
            </a:prstGeom>
            <a:solidFill>
              <a:srgbClr val="4FC0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7" name="Straight Connector 316"/>
            <p:cNvCxnSpPr/>
            <p:nvPr/>
          </p:nvCxnSpPr>
          <p:spPr>
            <a:xfrm flipV="1">
              <a:off x="8124721" y="2540775"/>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flipV="1">
              <a:off x="8124721" y="815202"/>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a:off x="8635582" y="815202"/>
              <a:ext cx="0" cy="173083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6353073" y="815202"/>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V="1">
              <a:off x="6871554" y="815202"/>
              <a:ext cx="1771648"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V="1">
              <a:off x="8117101" y="1688784"/>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V="1">
              <a:off x="7238898" y="805468"/>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8379993" y="1003588"/>
              <a:ext cx="0" cy="17228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a:off x="6627393" y="1003588"/>
              <a:ext cx="17526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6" name="Group 168"/>
            <p:cNvGrpSpPr/>
            <p:nvPr/>
          </p:nvGrpSpPr>
          <p:grpSpPr>
            <a:xfrm>
              <a:off x="6353074" y="1201498"/>
              <a:ext cx="1771648" cy="1729943"/>
              <a:chOff x="3948975" y="1044361"/>
              <a:chExt cx="1788972" cy="1746859"/>
            </a:xfrm>
          </p:grpSpPr>
          <p:grpSp>
            <p:nvGrpSpPr>
              <p:cNvPr id="327" name="Group 74"/>
              <p:cNvGrpSpPr/>
              <p:nvPr/>
            </p:nvGrpSpPr>
            <p:grpSpPr>
              <a:xfrm>
                <a:off x="3948975" y="1044361"/>
                <a:ext cx="1788972" cy="1746859"/>
                <a:chOff x="11036299" y="23083256"/>
                <a:chExt cx="1788972" cy="1746859"/>
              </a:xfrm>
            </p:grpSpPr>
            <p:sp>
              <p:nvSpPr>
                <p:cNvPr id="329" name="Rectangle 328"/>
                <p:cNvSpPr/>
                <p:nvPr/>
              </p:nvSpPr>
              <p:spPr>
                <a:xfrm>
                  <a:off x="11036301" y="23083265"/>
                  <a:ext cx="894484" cy="873420"/>
                </a:xfrm>
                <a:prstGeom prst="rect">
                  <a:avLst/>
                </a:prstGeom>
                <a:solidFill>
                  <a:srgbClr val="E16969"/>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p:cNvSpPr/>
                <p:nvPr/>
              </p:nvSpPr>
              <p:spPr>
                <a:xfrm>
                  <a:off x="11930783" y="23083265"/>
                  <a:ext cx="894484" cy="873420"/>
                </a:xfrm>
                <a:prstGeom prst="rect">
                  <a:avLst/>
                </a:prstGeom>
                <a:solidFill>
                  <a:srgbClr val="4FC0FF"/>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p:cNvSpPr/>
                <p:nvPr/>
              </p:nvSpPr>
              <p:spPr>
                <a:xfrm>
                  <a:off x="11036301" y="23956683"/>
                  <a:ext cx="894484" cy="873420"/>
                </a:xfrm>
                <a:prstGeom prst="rect">
                  <a:avLst/>
                </a:prstGeom>
                <a:solidFill>
                  <a:srgbClr val="4FC0FF"/>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p:cNvSpPr/>
                <p:nvPr/>
              </p:nvSpPr>
              <p:spPr>
                <a:xfrm>
                  <a:off x="11930783" y="23956683"/>
                  <a:ext cx="894484" cy="873420"/>
                </a:xfrm>
                <a:prstGeom prst="rect">
                  <a:avLst/>
                </a:prstGeom>
                <a:solidFill>
                  <a:srgbClr val="4FC0FF"/>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3" name="Straight Connector 332"/>
                <p:cNvCxnSpPr/>
                <p:nvPr/>
              </p:nvCxnSpPr>
              <p:spPr>
                <a:xfrm flipH="1" flipV="1">
                  <a:off x="11653689" y="23695653"/>
                  <a:ext cx="277096" cy="113444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12825268" y="23083265"/>
                  <a:ext cx="0" cy="17468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H="1" flipV="1">
                  <a:off x="11036301" y="24830103"/>
                  <a:ext cx="1788969" cy="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flipV="1">
                  <a:off x="11036299" y="23083267"/>
                  <a:ext cx="1788969" cy="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11036301" y="23083273"/>
                  <a:ext cx="0" cy="17468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H="1">
                  <a:off x="11036302" y="23695653"/>
                  <a:ext cx="617387" cy="26103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V="1">
                  <a:off x="11653689" y="23083273"/>
                  <a:ext cx="277094" cy="61238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H="1" flipV="1">
                  <a:off x="11653689" y="23695653"/>
                  <a:ext cx="1171579" cy="26103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H="1" flipV="1">
                  <a:off x="11036302" y="23956677"/>
                  <a:ext cx="1788969" cy="6"/>
                </a:xfrm>
                <a:prstGeom prst="line">
                  <a:avLst/>
                </a:prstGeom>
                <a:ln w="31750">
                  <a:solidFill>
                    <a:schemeClr val="tx1">
                      <a:alpha val="44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V="1">
                  <a:off x="11930785" y="23083256"/>
                  <a:ext cx="0" cy="1746842"/>
                </a:xfrm>
                <a:prstGeom prst="line">
                  <a:avLst/>
                </a:prstGeom>
                <a:ln w="31750">
                  <a:solidFill>
                    <a:schemeClr val="tx1">
                      <a:alpha val="44000"/>
                    </a:schemeClr>
                  </a:solidFill>
                  <a:prstDash val="dash"/>
                </a:ln>
              </p:spPr>
              <p:style>
                <a:lnRef idx="1">
                  <a:schemeClr val="accent1"/>
                </a:lnRef>
                <a:fillRef idx="0">
                  <a:schemeClr val="accent1"/>
                </a:fillRef>
                <a:effectRef idx="0">
                  <a:schemeClr val="accent1"/>
                </a:effectRef>
                <a:fontRef idx="minor">
                  <a:schemeClr val="tx1"/>
                </a:fontRef>
              </p:style>
            </p:cxnSp>
            <p:sp>
              <p:nvSpPr>
                <p:cNvPr id="344" name="Oval 343"/>
                <p:cNvSpPr/>
                <p:nvPr/>
              </p:nvSpPr>
              <p:spPr>
                <a:xfrm>
                  <a:off x="11606289" y="23647852"/>
                  <a:ext cx="94800" cy="95602"/>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328" name="Object 29"/>
              <p:cNvGraphicFramePr>
                <a:graphicFrameLocks noChangeAspect="1"/>
              </p:cNvGraphicFramePr>
              <p:nvPr>
                <p:extLst>
                  <p:ext uri="{D42A27DB-BD31-4B8C-83A1-F6EECF244321}">
                    <p14:modId xmlns:p14="http://schemas.microsoft.com/office/powerpoint/2010/main" val="2699583826"/>
                  </p:ext>
                </p:extLst>
              </p:nvPr>
            </p:nvGraphicFramePr>
            <p:xfrm>
              <a:off x="4137062" y="1326127"/>
              <a:ext cx="462884" cy="330633"/>
            </p:xfrm>
            <a:graphic>
              <a:graphicData uri="http://schemas.openxmlformats.org/presentationml/2006/ole">
                <mc:AlternateContent xmlns:mc="http://schemas.openxmlformats.org/markup-compatibility/2006">
                  <mc:Choice xmlns:v="urn:schemas-microsoft-com:vml" Requires="v">
                    <p:oleObj spid="_x0000_s1896" name="Equation" r:id="rId47" imgW="304536" imgH="203024" progId="Equation.3">
                      <p:embed/>
                    </p:oleObj>
                  </mc:Choice>
                  <mc:Fallback>
                    <p:oleObj name="Equation" r:id="rId47" imgW="304536" imgH="203024" progId="Equation.3">
                      <p:embed/>
                      <p:pic>
                        <p:nvPicPr>
                          <p:cNvPr id="0" name=""/>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137062" y="1326127"/>
                            <a:ext cx="462884" cy="330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345" name="Content Placeholder 10"/>
          <p:cNvSpPr txBox="1">
            <a:spLocks/>
          </p:cNvSpPr>
          <p:nvPr/>
        </p:nvSpPr>
        <p:spPr>
          <a:xfrm>
            <a:off x="15171031" y="13847176"/>
            <a:ext cx="13510558" cy="76743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indent="0">
              <a:buNone/>
            </a:pPr>
            <a:endParaRPr lang="en-US" sz="2200" dirty="0" smtClean="0">
              <a:sym typeface="Wingdings 3"/>
            </a:endParaRPr>
          </a:p>
          <a:p>
            <a:pPr marL="228600" lvl="1" indent="0">
              <a:buNone/>
            </a:pPr>
            <a:endParaRPr lang="en-US" sz="2200" dirty="0" smtClean="0">
              <a:sym typeface="Wingdings 3"/>
            </a:endParaRPr>
          </a:p>
          <a:p>
            <a:pPr marL="685800" lvl="1" indent="-457200">
              <a:buAutoNum type="arabicPeriod"/>
            </a:pPr>
            <a:endParaRPr lang="en-US" sz="2200" dirty="0">
              <a:sym typeface="Wingdings 3"/>
            </a:endParaRPr>
          </a:p>
          <a:p>
            <a:pPr marL="685800" lvl="1" indent="-457200">
              <a:buAutoNum type="arabicPeriod"/>
            </a:pPr>
            <a:endParaRPr lang="en-US" sz="2200" dirty="0" smtClean="0">
              <a:sym typeface="Wingdings 3"/>
            </a:endParaRPr>
          </a:p>
          <a:p>
            <a:pPr marL="685800" lvl="1" indent="-457200">
              <a:buAutoNum type="arabicPeriod"/>
            </a:pPr>
            <a:endParaRPr lang="en-US" sz="2200" dirty="0">
              <a:sym typeface="Wingdings 3"/>
            </a:endParaRPr>
          </a:p>
          <a:p>
            <a:pPr marL="228600" lvl="1" indent="0">
              <a:buNone/>
            </a:pPr>
            <a:endParaRPr lang="en-US" sz="2200" dirty="0">
              <a:sym typeface="Wingdings 3"/>
            </a:endParaRPr>
          </a:p>
          <a:p>
            <a:pPr marL="457200" lvl="1" indent="-228600">
              <a:buFont typeface="Arial" pitchFamily="34" charset="0"/>
              <a:buChar char="•"/>
            </a:pPr>
            <a:endParaRPr lang="en-US" sz="2200" dirty="0">
              <a:sym typeface="Wingdings 3"/>
            </a:endParaRPr>
          </a:p>
          <a:p>
            <a:pPr marL="228600" indent="0">
              <a:buNone/>
            </a:pPr>
            <a:endParaRPr lang="en-US" sz="2200" dirty="0" smtClean="0">
              <a:sym typeface="Wingdings 3"/>
            </a:endParaRPr>
          </a:p>
        </p:txBody>
      </p:sp>
      <p:sp>
        <p:nvSpPr>
          <p:cNvPr id="451" name="Content Placeholder 10"/>
          <p:cNvSpPr txBox="1">
            <a:spLocks/>
          </p:cNvSpPr>
          <p:nvPr/>
        </p:nvSpPr>
        <p:spPr>
          <a:xfrm>
            <a:off x="15637997" y="26125178"/>
            <a:ext cx="7043432" cy="52895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indent="0">
              <a:buNone/>
            </a:pPr>
            <a:endParaRPr lang="en-US" sz="2200" dirty="0" smtClean="0">
              <a:sym typeface="Wingdings 3"/>
            </a:endParaRPr>
          </a:p>
          <a:p>
            <a:pPr marL="228600" lvl="1" indent="0">
              <a:buNone/>
            </a:pPr>
            <a:endParaRPr lang="en-US" sz="2200" dirty="0" smtClean="0">
              <a:sym typeface="Wingdings 3"/>
            </a:endParaRPr>
          </a:p>
          <a:p>
            <a:pPr marL="228600" lvl="1" indent="0">
              <a:buNone/>
            </a:pPr>
            <a:endParaRPr lang="en-US" sz="2200" dirty="0">
              <a:latin typeface="Calibri" pitchFamily="34" charset="0"/>
              <a:sym typeface="Wingdings 3"/>
            </a:endParaRPr>
          </a:p>
          <a:p>
            <a:pPr marL="228600" lvl="1" indent="0">
              <a:buNone/>
            </a:pPr>
            <a:endParaRPr lang="en-US" sz="2200" dirty="0" smtClean="0">
              <a:sym typeface="Wingdings 3"/>
            </a:endParaRPr>
          </a:p>
          <a:p>
            <a:pPr marL="685800" lvl="1" indent="-457200">
              <a:buAutoNum type="arabicPeriod"/>
            </a:pPr>
            <a:endParaRPr lang="en-US" sz="2200" dirty="0">
              <a:sym typeface="Wingdings 3"/>
            </a:endParaRPr>
          </a:p>
          <a:p>
            <a:pPr marL="685800" lvl="1" indent="-457200">
              <a:buAutoNum type="arabicPeriod"/>
            </a:pPr>
            <a:endParaRPr lang="en-US" sz="2200" dirty="0" smtClean="0">
              <a:sym typeface="Wingdings 3"/>
            </a:endParaRPr>
          </a:p>
          <a:p>
            <a:pPr marL="685800" lvl="1" indent="-457200">
              <a:buAutoNum type="arabicPeriod"/>
            </a:pPr>
            <a:endParaRPr lang="en-US" sz="2200" dirty="0">
              <a:sym typeface="Wingdings 3"/>
            </a:endParaRPr>
          </a:p>
          <a:p>
            <a:pPr marL="228600" lvl="1" indent="0">
              <a:buNone/>
            </a:pPr>
            <a:endParaRPr lang="en-US" sz="2200" dirty="0">
              <a:sym typeface="Wingdings 3"/>
            </a:endParaRPr>
          </a:p>
          <a:p>
            <a:pPr marL="457200" lvl="1" indent="-228600">
              <a:buFont typeface="Arial" pitchFamily="34" charset="0"/>
              <a:buChar char="•"/>
            </a:pPr>
            <a:endParaRPr lang="en-US" sz="2200" dirty="0">
              <a:sym typeface="Wingdings 3"/>
            </a:endParaRPr>
          </a:p>
          <a:p>
            <a:pPr marL="228600" indent="0">
              <a:buNone/>
            </a:pPr>
            <a:endParaRPr lang="en-US" sz="2200" dirty="0" smtClean="0">
              <a:sym typeface="Wingdings 3"/>
            </a:endParaRPr>
          </a:p>
        </p:txBody>
      </p:sp>
      <p:grpSp>
        <p:nvGrpSpPr>
          <p:cNvPr id="15" name="Group 14"/>
          <p:cNvGrpSpPr>
            <a:grpSpLocks noChangeAspect="1"/>
          </p:cNvGrpSpPr>
          <p:nvPr/>
        </p:nvGrpSpPr>
        <p:grpSpPr>
          <a:xfrm>
            <a:off x="16870680" y="27323123"/>
            <a:ext cx="3080319" cy="2852928"/>
            <a:chOff x="17741749" y="27856524"/>
            <a:chExt cx="2297750" cy="2128129"/>
          </a:xfrm>
        </p:grpSpPr>
        <p:sp>
          <p:nvSpPr>
            <p:cNvPr id="452" name="Freeform 451"/>
            <p:cNvSpPr/>
            <p:nvPr/>
          </p:nvSpPr>
          <p:spPr>
            <a:xfrm>
              <a:off x="17749369" y="27856524"/>
              <a:ext cx="2290129" cy="388620"/>
            </a:xfrm>
            <a:custGeom>
              <a:avLst/>
              <a:gdLst>
                <a:gd name="connsiteX0" fmla="*/ 0 w 2263140"/>
                <a:gd name="connsiteY0" fmla="*/ 388620 h 388620"/>
                <a:gd name="connsiteX1" fmla="*/ 1760220 w 2263140"/>
                <a:gd name="connsiteY1" fmla="*/ 388620 h 388620"/>
                <a:gd name="connsiteX2" fmla="*/ 2263140 w 2263140"/>
                <a:gd name="connsiteY2" fmla="*/ 7620 h 388620"/>
                <a:gd name="connsiteX3" fmla="*/ 525780 w 2263140"/>
                <a:gd name="connsiteY3" fmla="*/ 0 h 388620"/>
                <a:gd name="connsiteX4" fmla="*/ 0 w 22631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140" h="388620">
                  <a:moveTo>
                    <a:pt x="0" y="388620"/>
                  </a:moveTo>
                  <a:lnTo>
                    <a:pt x="1760220" y="388620"/>
                  </a:lnTo>
                  <a:lnTo>
                    <a:pt x="2263140" y="7620"/>
                  </a:lnTo>
                  <a:lnTo>
                    <a:pt x="525780" y="0"/>
                  </a:lnTo>
                  <a:lnTo>
                    <a:pt x="0" y="388620"/>
                  </a:lnTo>
                  <a:close/>
                </a:path>
              </a:pathLst>
            </a:custGeom>
            <a:solidFill>
              <a:srgbClr val="4FC0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Freeform 452"/>
            <p:cNvSpPr/>
            <p:nvPr/>
          </p:nvSpPr>
          <p:spPr>
            <a:xfrm>
              <a:off x="19521018" y="27881533"/>
              <a:ext cx="518160" cy="2103120"/>
            </a:xfrm>
            <a:custGeom>
              <a:avLst/>
              <a:gdLst>
                <a:gd name="connsiteX0" fmla="*/ 7620 w 518160"/>
                <a:gd name="connsiteY0" fmla="*/ 373380 h 2103120"/>
                <a:gd name="connsiteX1" fmla="*/ 0 w 518160"/>
                <a:gd name="connsiteY1" fmla="*/ 2103120 h 2103120"/>
                <a:gd name="connsiteX2" fmla="*/ 518160 w 518160"/>
                <a:gd name="connsiteY2" fmla="*/ 1722120 h 2103120"/>
                <a:gd name="connsiteX3" fmla="*/ 518160 w 518160"/>
                <a:gd name="connsiteY3" fmla="*/ 0 h 2103120"/>
                <a:gd name="connsiteX4" fmla="*/ 7620 w 518160"/>
                <a:gd name="connsiteY4" fmla="*/ 373380 h 210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160" h="2103120">
                  <a:moveTo>
                    <a:pt x="7620" y="373380"/>
                  </a:moveTo>
                  <a:lnTo>
                    <a:pt x="0" y="2103120"/>
                  </a:lnTo>
                  <a:lnTo>
                    <a:pt x="518160" y="1722120"/>
                  </a:lnTo>
                  <a:lnTo>
                    <a:pt x="518160" y="0"/>
                  </a:lnTo>
                  <a:lnTo>
                    <a:pt x="7620" y="373380"/>
                  </a:lnTo>
                  <a:close/>
                </a:path>
              </a:pathLst>
            </a:custGeom>
            <a:solidFill>
              <a:srgbClr val="4F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p:cNvSpPr/>
            <p:nvPr/>
          </p:nvSpPr>
          <p:spPr>
            <a:xfrm>
              <a:off x="17749370" y="28252764"/>
              <a:ext cx="885825" cy="864964"/>
            </a:xfrm>
            <a:prstGeom prst="rect">
              <a:avLst/>
            </a:prstGeom>
            <a:solidFill>
              <a:srgbClr val="E16969"/>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ectangle 454"/>
            <p:cNvSpPr/>
            <p:nvPr/>
          </p:nvSpPr>
          <p:spPr>
            <a:xfrm>
              <a:off x="18635193" y="28252764"/>
              <a:ext cx="885825" cy="864964"/>
            </a:xfrm>
            <a:prstGeom prst="rect">
              <a:avLst/>
            </a:prstGeom>
            <a:solidFill>
              <a:srgbClr val="4FC0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p:cNvSpPr/>
            <p:nvPr/>
          </p:nvSpPr>
          <p:spPr>
            <a:xfrm>
              <a:off x="17749370" y="29117726"/>
              <a:ext cx="885825" cy="864964"/>
            </a:xfrm>
            <a:prstGeom prst="rect">
              <a:avLst/>
            </a:prstGeom>
            <a:solidFill>
              <a:srgbClr val="4FC0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p:cNvSpPr/>
            <p:nvPr/>
          </p:nvSpPr>
          <p:spPr>
            <a:xfrm>
              <a:off x="18635193" y="29117726"/>
              <a:ext cx="885825" cy="864964"/>
            </a:xfrm>
            <a:prstGeom prst="rect">
              <a:avLst/>
            </a:prstGeom>
            <a:solidFill>
              <a:srgbClr val="4FC0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p:cNvSpPr/>
            <p:nvPr/>
          </p:nvSpPr>
          <p:spPr>
            <a:xfrm>
              <a:off x="18588253" y="29070389"/>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59" name="Object 24"/>
            <p:cNvGraphicFramePr>
              <a:graphicFrameLocks noChangeAspect="1"/>
            </p:cNvGraphicFramePr>
            <p:nvPr>
              <p:extLst>
                <p:ext uri="{D42A27DB-BD31-4B8C-83A1-F6EECF244321}">
                  <p14:modId xmlns:p14="http://schemas.microsoft.com/office/powerpoint/2010/main" val="1328007571"/>
                </p:ext>
              </p:extLst>
            </p:nvPr>
          </p:nvGraphicFramePr>
          <p:xfrm>
            <a:off x="17774766" y="28376336"/>
            <a:ext cx="430213" cy="292100"/>
          </p:xfrm>
          <a:graphic>
            <a:graphicData uri="http://schemas.openxmlformats.org/presentationml/2006/ole">
              <mc:AlternateContent xmlns:mc="http://schemas.openxmlformats.org/markup-compatibility/2006">
                <mc:Choice xmlns:v="urn:schemas-microsoft-com:vml" Requires="v">
                  <p:oleObj spid="_x0000_s1897" name="Equation" r:id="rId49" imgW="380835" imgH="241195" progId="Equation.3">
                    <p:embed/>
                  </p:oleObj>
                </mc:Choice>
                <mc:Fallback>
                  <p:oleObj name="Equation" r:id="rId49" imgW="380835" imgH="241195"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774766" y="28376336"/>
                          <a:ext cx="430213"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 name="Oval 459"/>
            <p:cNvSpPr/>
            <p:nvPr/>
          </p:nvSpPr>
          <p:spPr>
            <a:xfrm>
              <a:off x="19033971" y="28645163"/>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p:cNvSpPr/>
            <p:nvPr/>
          </p:nvSpPr>
          <p:spPr>
            <a:xfrm>
              <a:off x="18146241" y="28645163"/>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p:cNvSpPr/>
            <p:nvPr/>
          </p:nvSpPr>
          <p:spPr>
            <a:xfrm>
              <a:off x="19033971" y="29502413"/>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p:cNvSpPr/>
            <p:nvPr/>
          </p:nvSpPr>
          <p:spPr>
            <a:xfrm>
              <a:off x="18146241" y="29501507"/>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4" name="Object 26"/>
            <p:cNvGraphicFramePr>
              <a:graphicFrameLocks noChangeAspect="1"/>
            </p:cNvGraphicFramePr>
            <p:nvPr>
              <p:extLst>
                <p:ext uri="{D42A27DB-BD31-4B8C-83A1-F6EECF244321}">
                  <p14:modId xmlns:p14="http://schemas.microsoft.com/office/powerpoint/2010/main" val="1255669903"/>
                </p:ext>
              </p:extLst>
            </p:nvPr>
          </p:nvGraphicFramePr>
          <p:xfrm>
            <a:off x="19086676" y="28374749"/>
            <a:ext cx="430213" cy="307975"/>
          </p:xfrm>
          <a:graphic>
            <a:graphicData uri="http://schemas.openxmlformats.org/presentationml/2006/ole">
              <mc:AlternateContent xmlns:mc="http://schemas.openxmlformats.org/markup-compatibility/2006">
                <mc:Choice xmlns:v="urn:schemas-microsoft-com:vml" Requires="v">
                  <p:oleObj spid="_x0000_s1898" name="Equation" r:id="rId50" imgW="380835" imgH="253890" progId="Equation.3">
                    <p:embed/>
                  </p:oleObj>
                </mc:Choice>
                <mc:Fallback>
                  <p:oleObj name="Equation" r:id="rId50" imgW="380835" imgH="253890"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9086676" y="28374749"/>
                          <a:ext cx="430213" cy="30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5" name="Object 27"/>
            <p:cNvGraphicFramePr>
              <a:graphicFrameLocks noChangeAspect="1"/>
            </p:cNvGraphicFramePr>
            <p:nvPr>
              <p:extLst>
                <p:ext uri="{D42A27DB-BD31-4B8C-83A1-F6EECF244321}">
                  <p14:modId xmlns:p14="http://schemas.microsoft.com/office/powerpoint/2010/main" val="4162098963"/>
                </p:ext>
              </p:extLst>
            </p:nvPr>
          </p:nvGraphicFramePr>
          <p:xfrm>
            <a:off x="17787467" y="29470090"/>
            <a:ext cx="401637" cy="292100"/>
          </p:xfrm>
          <a:graphic>
            <a:graphicData uri="http://schemas.openxmlformats.org/presentationml/2006/ole">
              <mc:AlternateContent xmlns:mc="http://schemas.openxmlformats.org/markup-compatibility/2006">
                <mc:Choice xmlns:v="urn:schemas-microsoft-com:vml" Requires="v">
                  <p:oleObj spid="_x0000_s1899" name="Equation" r:id="rId51" imgW="355446" imgH="241195" progId="Equation.3">
                    <p:embed/>
                  </p:oleObj>
                </mc:Choice>
                <mc:Fallback>
                  <p:oleObj name="Equation" r:id="rId51" imgW="355446" imgH="241195"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7787467" y="29470090"/>
                          <a:ext cx="401637"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 name="Object 28"/>
            <p:cNvGraphicFramePr>
              <a:graphicFrameLocks noChangeAspect="1"/>
            </p:cNvGraphicFramePr>
            <p:nvPr>
              <p:extLst>
                <p:ext uri="{D42A27DB-BD31-4B8C-83A1-F6EECF244321}">
                  <p14:modId xmlns:p14="http://schemas.microsoft.com/office/powerpoint/2010/main" val="33465490"/>
                </p:ext>
              </p:extLst>
            </p:nvPr>
          </p:nvGraphicFramePr>
          <p:xfrm>
            <a:off x="19086676" y="29485364"/>
            <a:ext cx="430213" cy="292100"/>
          </p:xfrm>
          <a:graphic>
            <a:graphicData uri="http://schemas.openxmlformats.org/presentationml/2006/ole">
              <mc:AlternateContent xmlns:mc="http://schemas.openxmlformats.org/markup-compatibility/2006">
                <mc:Choice xmlns:v="urn:schemas-microsoft-com:vml" Requires="v">
                  <p:oleObj spid="_x0000_s1900" name="Equation" r:id="rId52" imgW="380835" imgH="241195" progId="Equation.3">
                    <p:embed/>
                  </p:oleObj>
                </mc:Choice>
                <mc:Fallback>
                  <p:oleObj name="Equation" r:id="rId52" imgW="380835" imgH="241195"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9086676" y="29485364"/>
                          <a:ext cx="430213"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7" name="Object 30"/>
            <p:cNvGraphicFramePr>
              <a:graphicFrameLocks noChangeAspect="1"/>
            </p:cNvGraphicFramePr>
            <p:nvPr>
              <p:extLst>
                <p:ext uri="{D42A27DB-BD31-4B8C-83A1-F6EECF244321}">
                  <p14:modId xmlns:p14="http://schemas.microsoft.com/office/powerpoint/2010/main" val="1879916605"/>
                </p:ext>
              </p:extLst>
            </p:nvPr>
          </p:nvGraphicFramePr>
          <p:xfrm>
            <a:off x="18316104" y="28871636"/>
            <a:ext cx="314325" cy="246063"/>
          </p:xfrm>
          <a:graphic>
            <a:graphicData uri="http://schemas.openxmlformats.org/presentationml/2006/ole">
              <mc:AlternateContent xmlns:mc="http://schemas.openxmlformats.org/markup-compatibility/2006">
                <mc:Choice xmlns:v="urn:schemas-microsoft-com:vml" Requires="v">
                  <p:oleObj spid="_x0000_s1901" name="Equation" r:id="rId53" imgW="279279" imgH="203112" progId="Equation.3">
                    <p:embed/>
                  </p:oleObj>
                </mc:Choice>
                <mc:Fallback>
                  <p:oleObj name="Equation" r:id="rId53" imgW="279279" imgH="203112" progId="Equation.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8316104" y="28871636"/>
                          <a:ext cx="314325" cy="246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68" name="Straight Connector 467"/>
            <p:cNvCxnSpPr/>
            <p:nvPr/>
          </p:nvCxnSpPr>
          <p:spPr>
            <a:xfrm flipV="1">
              <a:off x="19521018" y="29591831"/>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flipV="1">
              <a:off x="19521018" y="27866258"/>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a:off x="20031879" y="27866258"/>
              <a:ext cx="0" cy="173083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a:endCxn id="452" idx="3"/>
            </p:cNvCxnSpPr>
            <p:nvPr/>
          </p:nvCxnSpPr>
          <p:spPr>
            <a:xfrm flipV="1">
              <a:off x="17749370" y="27856524"/>
              <a:ext cx="532049" cy="3962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flipV="1">
              <a:off x="18267851" y="27866258"/>
              <a:ext cx="1771648"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flipV="1">
              <a:off x="19513398" y="29014869"/>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flipV="1">
              <a:off x="18341253" y="27858638"/>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a:off x="19776290" y="28054644"/>
              <a:ext cx="0" cy="17228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a:off x="18023690" y="28054644"/>
              <a:ext cx="17526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7" name="Group 213"/>
            <p:cNvGrpSpPr/>
            <p:nvPr/>
          </p:nvGrpSpPr>
          <p:grpSpPr>
            <a:xfrm>
              <a:off x="17741749" y="28249378"/>
              <a:ext cx="1785619" cy="1728788"/>
              <a:chOff x="3717926" y="28227420"/>
              <a:chExt cx="1758949" cy="1728788"/>
            </a:xfrm>
          </p:grpSpPr>
          <p:grpSp>
            <p:nvGrpSpPr>
              <p:cNvPr id="478" name="Group 59"/>
              <p:cNvGrpSpPr/>
              <p:nvPr/>
            </p:nvGrpSpPr>
            <p:grpSpPr>
              <a:xfrm>
                <a:off x="3724276" y="28244883"/>
                <a:ext cx="1752599" cy="1711325"/>
                <a:chOff x="1645920" y="548640"/>
                <a:chExt cx="2782389" cy="2782389"/>
              </a:xfrm>
            </p:grpSpPr>
            <p:sp>
              <p:nvSpPr>
                <p:cNvPr id="489" name="Rectangle 488"/>
                <p:cNvSpPr/>
                <p:nvPr/>
              </p:nvSpPr>
              <p:spPr>
                <a:xfrm>
                  <a:off x="3500846" y="1476103"/>
                  <a:ext cx="927463" cy="927463"/>
                </a:xfrm>
                <a:prstGeom prst="rect">
                  <a:avLst/>
                </a:prstGeom>
                <a:solidFill>
                  <a:srgbClr val="4F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ectangle 489"/>
                <p:cNvSpPr/>
                <p:nvPr/>
              </p:nvSpPr>
              <p:spPr>
                <a:xfrm>
                  <a:off x="2573383" y="2403566"/>
                  <a:ext cx="927463" cy="927463"/>
                </a:xfrm>
                <a:prstGeom prst="rect">
                  <a:avLst/>
                </a:prstGeom>
                <a:solidFill>
                  <a:srgbClr val="4F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ectangle 490"/>
                <p:cNvSpPr/>
                <p:nvPr/>
              </p:nvSpPr>
              <p:spPr>
                <a:xfrm>
                  <a:off x="3500846" y="2403566"/>
                  <a:ext cx="927463" cy="927463"/>
                </a:xfrm>
                <a:prstGeom prst="rect">
                  <a:avLst/>
                </a:prstGeom>
                <a:solidFill>
                  <a:srgbClr val="4F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Rectangle 491"/>
                <p:cNvSpPr/>
                <p:nvPr/>
              </p:nvSpPr>
              <p:spPr>
                <a:xfrm>
                  <a:off x="2573383" y="548640"/>
                  <a:ext cx="927463" cy="927463"/>
                </a:xfrm>
                <a:prstGeom prst="rect">
                  <a:avLst/>
                </a:prstGeom>
                <a:solidFill>
                  <a:srgbClr val="4F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p:cNvSpPr/>
                <p:nvPr/>
              </p:nvSpPr>
              <p:spPr>
                <a:xfrm>
                  <a:off x="3500846" y="548640"/>
                  <a:ext cx="927463" cy="927463"/>
                </a:xfrm>
                <a:prstGeom prst="rect">
                  <a:avLst/>
                </a:prstGeom>
                <a:solidFill>
                  <a:srgbClr val="4F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ectangle 493"/>
                <p:cNvSpPr/>
                <p:nvPr/>
              </p:nvSpPr>
              <p:spPr>
                <a:xfrm>
                  <a:off x="1645920" y="1476103"/>
                  <a:ext cx="927463" cy="927463"/>
                </a:xfrm>
                <a:prstGeom prst="rect">
                  <a:avLst/>
                </a:prstGeom>
                <a:solidFill>
                  <a:srgbClr val="4F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ectangle 494"/>
                <p:cNvSpPr/>
                <p:nvPr/>
              </p:nvSpPr>
              <p:spPr>
                <a:xfrm>
                  <a:off x="1645920" y="2403566"/>
                  <a:ext cx="927463" cy="927463"/>
                </a:xfrm>
                <a:prstGeom prst="rect">
                  <a:avLst/>
                </a:prstGeom>
                <a:solidFill>
                  <a:srgbClr val="4F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Rectangle 495"/>
                <p:cNvSpPr/>
                <p:nvPr/>
              </p:nvSpPr>
              <p:spPr>
                <a:xfrm>
                  <a:off x="1645920" y="548640"/>
                  <a:ext cx="927463" cy="927463"/>
                </a:xfrm>
                <a:prstGeom prst="rect">
                  <a:avLst/>
                </a:prstGeom>
                <a:solidFill>
                  <a:srgbClr val="4F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Rectangle 496"/>
                <p:cNvSpPr/>
                <p:nvPr/>
              </p:nvSpPr>
              <p:spPr>
                <a:xfrm>
                  <a:off x="2476605" y="1385421"/>
                  <a:ext cx="1107914" cy="1067703"/>
                </a:xfrm>
                <a:prstGeom prst="rect">
                  <a:avLst/>
                </a:prstGeom>
                <a:solidFill>
                  <a:srgbClr val="E1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9" name="Freeform 18"/>
              <p:cNvSpPr>
                <a:spLocks noEditPoints="1"/>
              </p:cNvSpPr>
              <p:nvPr/>
            </p:nvSpPr>
            <p:spPr bwMode="auto">
              <a:xfrm>
                <a:off x="3717926" y="28227420"/>
                <a:ext cx="1752600" cy="1727200"/>
              </a:xfrm>
              <a:custGeom>
                <a:avLst/>
                <a:gdLst/>
                <a:ahLst/>
                <a:cxnLst>
                  <a:cxn ang="0">
                    <a:pos x="0" y="3"/>
                  </a:cxn>
                  <a:cxn ang="0">
                    <a:pos x="0" y="0"/>
                  </a:cxn>
                  <a:cxn ang="0">
                    <a:pos x="4" y="0"/>
                  </a:cxn>
                  <a:cxn ang="0">
                    <a:pos x="1096" y="0"/>
                  </a:cxn>
                  <a:cxn ang="0">
                    <a:pos x="1100" y="0"/>
                  </a:cxn>
                  <a:cxn ang="0">
                    <a:pos x="1104" y="3"/>
                  </a:cxn>
                  <a:cxn ang="0">
                    <a:pos x="1104" y="1081"/>
                  </a:cxn>
                  <a:cxn ang="0">
                    <a:pos x="1096" y="1088"/>
                  </a:cxn>
                  <a:cxn ang="0">
                    <a:pos x="4" y="1088"/>
                  </a:cxn>
                  <a:cxn ang="0">
                    <a:pos x="0" y="1084"/>
                  </a:cxn>
                  <a:cxn ang="0">
                    <a:pos x="0" y="1081"/>
                  </a:cxn>
                  <a:cxn ang="0">
                    <a:pos x="0" y="3"/>
                  </a:cxn>
                  <a:cxn ang="0">
                    <a:pos x="11" y="1081"/>
                  </a:cxn>
                  <a:cxn ang="0">
                    <a:pos x="4" y="1077"/>
                  </a:cxn>
                  <a:cxn ang="0">
                    <a:pos x="1096" y="1077"/>
                  </a:cxn>
                  <a:cxn ang="0">
                    <a:pos x="1093" y="1081"/>
                  </a:cxn>
                  <a:cxn ang="0">
                    <a:pos x="1093" y="3"/>
                  </a:cxn>
                  <a:cxn ang="0">
                    <a:pos x="1096" y="11"/>
                  </a:cxn>
                  <a:cxn ang="0">
                    <a:pos x="4" y="11"/>
                  </a:cxn>
                  <a:cxn ang="0">
                    <a:pos x="11" y="3"/>
                  </a:cxn>
                  <a:cxn ang="0">
                    <a:pos x="11" y="1081"/>
                  </a:cxn>
                </a:cxnLst>
                <a:rect l="0" t="0" r="r" b="b"/>
                <a:pathLst>
                  <a:path w="1104" h="1088">
                    <a:moveTo>
                      <a:pt x="0" y="3"/>
                    </a:moveTo>
                    <a:lnTo>
                      <a:pt x="0" y="0"/>
                    </a:lnTo>
                    <a:lnTo>
                      <a:pt x="4" y="0"/>
                    </a:lnTo>
                    <a:lnTo>
                      <a:pt x="1096" y="0"/>
                    </a:lnTo>
                    <a:lnTo>
                      <a:pt x="1100" y="0"/>
                    </a:lnTo>
                    <a:lnTo>
                      <a:pt x="1104" y="3"/>
                    </a:lnTo>
                    <a:lnTo>
                      <a:pt x="1104" y="1081"/>
                    </a:lnTo>
                    <a:lnTo>
                      <a:pt x="1096" y="1088"/>
                    </a:lnTo>
                    <a:lnTo>
                      <a:pt x="4" y="1088"/>
                    </a:lnTo>
                    <a:lnTo>
                      <a:pt x="0" y="1084"/>
                    </a:lnTo>
                    <a:lnTo>
                      <a:pt x="0" y="1081"/>
                    </a:lnTo>
                    <a:lnTo>
                      <a:pt x="0" y="3"/>
                    </a:lnTo>
                    <a:close/>
                    <a:moveTo>
                      <a:pt x="11" y="1081"/>
                    </a:moveTo>
                    <a:lnTo>
                      <a:pt x="4" y="1077"/>
                    </a:lnTo>
                    <a:lnTo>
                      <a:pt x="1096" y="1077"/>
                    </a:lnTo>
                    <a:lnTo>
                      <a:pt x="1093" y="1081"/>
                    </a:lnTo>
                    <a:lnTo>
                      <a:pt x="1093" y="3"/>
                    </a:lnTo>
                    <a:lnTo>
                      <a:pt x="1096" y="11"/>
                    </a:lnTo>
                    <a:lnTo>
                      <a:pt x="4" y="11"/>
                    </a:lnTo>
                    <a:lnTo>
                      <a:pt x="11" y="3"/>
                    </a:lnTo>
                    <a:lnTo>
                      <a:pt x="11" y="108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19"/>
              <p:cNvSpPr>
                <a:spLocks noEditPoints="1"/>
              </p:cNvSpPr>
              <p:nvPr/>
            </p:nvSpPr>
            <p:spPr bwMode="auto">
              <a:xfrm>
                <a:off x="4392614" y="28892583"/>
                <a:ext cx="403225" cy="396875"/>
              </a:xfrm>
              <a:custGeom>
                <a:avLst/>
                <a:gdLst/>
                <a:ahLst/>
                <a:cxnLst>
                  <a:cxn ang="0">
                    <a:pos x="0" y="3"/>
                  </a:cxn>
                  <a:cxn ang="0">
                    <a:pos x="0" y="0"/>
                  </a:cxn>
                  <a:cxn ang="0">
                    <a:pos x="4" y="0"/>
                  </a:cxn>
                  <a:cxn ang="0">
                    <a:pos x="246" y="0"/>
                  </a:cxn>
                  <a:cxn ang="0">
                    <a:pos x="250" y="0"/>
                  </a:cxn>
                  <a:cxn ang="0">
                    <a:pos x="254" y="3"/>
                  </a:cxn>
                  <a:cxn ang="0">
                    <a:pos x="254" y="243"/>
                  </a:cxn>
                  <a:cxn ang="0">
                    <a:pos x="246" y="250"/>
                  </a:cxn>
                  <a:cxn ang="0">
                    <a:pos x="4" y="250"/>
                  </a:cxn>
                  <a:cxn ang="0">
                    <a:pos x="0" y="246"/>
                  </a:cxn>
                  <a:cxn ang="0">
                    <a:pos x="0" y="243"/>
                  </a:cxn>
                  <a:cxn ang="0">
                    <a:pos x="0" y="3"/>
                  </a:cxn>
                  <a:cxn ang="0">
                    <a:pos x="11" y="243"/>
                  </a:cxn>
                  <a:cxn ang="0">
                    <a:pos x="4" y="239"/>
                  </a:cxn>
                  <a:cxn ang="0">
                    <a:pos x="246" y="239"/>
                  </a:cxn>
                  <a:cxn ang="0">
                    <a:pos x="243" y="243"/>
                  </a:cxn>
                  <a:cxn ang="0">
                    <a:pos x="243" y="3"/>
                  </a:cxn>
                  <a:cxn ang="0">
                    <a:pos x="246" y="11"/>
                  </a:cxn>
                  <a:cxn ang="0">
                    <a:pos x="4" y="11"/>
                  </a:cxn>
                  <a:cxn ang="0">
                    <a:pos x="11" y="3"/>
                  </a:cxn>
                  <a:cxn ang="0">
                    <a:pos x="11" y="243"/>
                  </a:cxn>
                </a:cxnLst>
                <a:rect l="0" t="0" r="r" b="b"/>
                <a:pathLst>
                  <a:path w="254" h="250">
                    <a:moveTo>
                      <a:pt x="0" y="3"/>
                    </a:moveTo>
                    <a:lnTo>
                      <a:pt x="0" y="0"/>
                    </a:lnTo>
                    <a:lnTo>
                      <a:pt x="4" y="0"/>
                    </a:lnTo>
                    <a:lnTo>
                      <a:pt x="246" y="0"/>
                    </a:lnTo>
                    <a:lnTo>
                      <a:pt x="250" y="0"/>
                    </a:lnTo>
                    <a:lnTo>
                      <a:pt x="254" y="3"/>
                    </a:lnTo>
                    <a:lnTo>
                      <a:pt x="254" y="243"/>
                    </a:lnTo>
                    <a:lnTo>
                      <a:pt x="246" y="250"/>
                    </a:lnTo>
                    <a:lnTo>
                      <a:pt x="4" y="250"/>
                    </a:lnTo>
                    <a:lnTo>
                      <a:pt x="0" y="246"/>
                    </a:lnTo>
                    <a:lnTo>
                      <a:pt x="0" y="243"/>
                    </a:lnTo>
                    <a:lnTo>
                      <a:pt x="0" y="3"/>
                    </a:lnTo>
                    <a:close/>
                    <a:moveTo>
                      <a:pt x="11" y="243"/>
                    </a:moveTo>
                    <a:lnTo>
                      <a:pt x="4" y="239"/>
                    </a:lnTo>
                    <a:lnTo>
                      <a:pt x="246" y="239"/>
                    </a:lnTo>
                    <a:lnTo>
                      <a:pt x="243" y="243"/>
                    </a:lnTo>
                    <a:lnTo>
                      <a:pt x="243" y="3"/>
                    </a:lnTo>
                    <a:lnTo>
                      <a:pt x="246" y="11"/>
                    </a:lnTo>
                    <a:lnTo>
                      <a:pt x="4" y="11"/>
                    </a:lnTo>
                    <a:lnTo>
                      <a:pt x="11" y="3"/>
                    </a:lnTo>
                    <a:lnTo>
                      <a:pt x="11" y="2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Freeform 20"/>
              <p:cNvSpPr>
                <a:spLocks/>
              </p:cNvSpPr>
              <p:nvPr/>
            </p:nvSpPr>
            <p:spPr bwMode="auto">
              <a:xfrm>
                <a:off x="4295776" y="28232183"/>
                <a:ext cx="114300" cy="665163"/>
              </a:xfrm>
              <a:custGeom>
                <a:avLst/>
                <a:gdLst/>
                <a:ahLst/>
                <a:cxnLst>
                  <a:cxn ang="0">
                    <a:pos x="61" y="419"/>
                  </a:cxn>
                  <a:cxn ang="0">
                    <a:pos x="0" y="0"/>
                  </a:cxn>
                  <a:cxn ang="0">
                    <a:pos x="11" y="0"/>
                  </a:cxn>
                  <a:cxn ang="0">
                    <a:pos x="72" y="419"/>
                  </a:cxn>
                  <a:cxn ang="0">
                    <a:pos x="61" y="419"/>
                  </a:cxn>
                </a:cxnLst>
                <a:rect l="0" t="0" r="r" b="b"/>
                <a:pathLst>
                  <a:path w="72" h="419">
                    <a:moveTo>
                      <a:pt x="61" y="419"/>
                    </a:moveTo>
                    <a:lnTo>
                      <a:pt x="0" y="0"/>
                    </a:lnTo>
                    <a:lnTo>
                      <a:pt x="11" y="0"/>
                    </a:lnTo>
                    <a:lnTo>
                      <a:pt x="72" y="419"/>
                    </a:lnTo>
                    <a:lnTo>
                      <a:pt x="61" y="41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21"/>
              <p:cNvSpPr>
                <a:spLocks/>
              </p:cNvSpPr>
              <p:nvPr/>
            </p:nvSpPr>
            <p:spPr bwMode="auto">
              <a:xfrm>
                <a:off x="4778376" y="28232183"/>
                <a:ext cx="114300" cy="665163"/>
              </a:xfrm>
              <a:custGeom>
                <a:avLst/>
                <a:gdLst/>
                <a:ahLst/>
                <a:cxnLst>
                  <a:cxn ang="0">
                    <a:pos x="0" y="419"/>
                  </a:cxn>
                  <a:cxn ang="0">
                    <a:pos x="60" y="0"/>
                  </a:cxn>
                  <a:cxn ang="0">
                    <a:pos x="72" y="0"/>
                  </a:cxn>
                  <a:cxn ang="0">
                    <a:pos x="11" y="419"/>
                  </a:cxn>
                  <a:cxn ang="0">
                    <a:pos x="0" y="419"/>
                  </a:cxn>
                </a:cxnLst>
                <a:rect l="0" t="0" r="r" b="b"/>
                <a:pathLst>
                  <a:path w="72" h="419">
                    <a:moveTo>
                      <a:pt x="0" y="419"/>
                    </a:moveTo>
                    <a:lnTo>
                      <a:pt x="60" y="0"/>
                    </a:lnTo>
                    <a:lnTo>
                      <a:pt x="72" y="0"/>
                    </a:lnTo>
                    <a:lnTo>
                      <a:pt x="11" y="419"/>
                    </a:lnTo>
                    <a:lnTo>
                      <a:pt x="0" y="41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22"/>
              <p:cNvSpPr>
                <a:spLocks/>
              </p:cNvSpPr>
              <p:nvPr/>
            </p:nvSpPr>
            <p:spPr bwMode="auto">
              <a:xfrm>
                <a:off x="4783139" y="28797333"/>
                <a:ext cx="674688" cy="112713"/>
              </a:xfrm>
              <a:custGeom>
                <a:avLst/>
                <a:gdLst/>
                <a:ahLst/>
                <a:cxnLst>
                  <a:cxn ang="0">
                    <a:pos x="425" y="11"/>
                  </a:cxn>
                  <a:cxn ang="0">
                    <a:pos x="0" y="71"/>
                  </a:cxn>
                  <a:cxn ang="0">
                    <a:pos x="0" y="60"/>
                  </a:cxn>
                  <a:cxn ang="0">
                    <a:pos x="425" y="0"/>
                  </a:cxn>
                  <a:cxn ang="0">
                    <a:pos x="425" y="11"/>
                  </a:cxn>
                </a:cxnLst>
                <a:rect l="0" t="0" r="r" b="b"/>
                <a:pathLst>
                  <a:path w="425" h="71">
                    <a:moveTo>
                      <a:pt x="425" y="11"/>
                    </a:moveTo>
                    <a:lnTo>
                      <a:pt x="0" y="71"/>
                    </a:lnTo>
                    <a:lnTo>
                      <a:pt x="0" y="60"/>
                    </a:lnTo>
                    <a:lnTo>
                      <a:pt x="425" y="0"/>
                    </a:lnTo>
                    <a:lnTo>
                      <a:pt x="425"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23"/>
              <p:cNvSpPr>
                <a:spLocks/>
              </p:cNvSpPr>
              <p:nvPr/>
            </p:nvSpPr>
            <p:spPr bwMode="auto">
              <a:xfrm>
                <a:off x="4783139" y="29271995"/>
                <a:ext cx="674688" cy="112713"/>
              </a:xfrm>
              <a:custGeom>
                <a:avLst/>
                <a:gdLst/>
                <a:ahLst/>
                <a:cxnLst>
                  <a:cxn ang="0">
                    <a:pos x="425" y="71"/>
                  </a:cxn>
                  <a:cxn ang="0">
                    <a:pos x="0" y="11"/>
                  </a:cxn>
                  <a:cxn ang="0">
                    <a:pos x="0" y="0"/>
                  </a:cxn>
                  <a:cxn ang="0">
                    <a:pos x="425" y="60"/>
                  </a:cxn>
                  <a:cxn ang="0">
                    <a:pos x="425" y="71"/>
                  </a:cxn>
                </a:cxnLst>
                <a:rect l="0" t="0" r="r" b="b"/>
                <a:pathLst>
                  <a:path w="425" h="71">
                    <a:moveTo>
                      <a:pt x="425" y="71"/>
                    </a:moveTo>
                    <a:lnTo>
                      <a:pt x="0" y="11"/>
                    </a:lnTo>
                    <a:lnTo>
                      <a:pt x="0" y="0"/>
                    </a:lnTo>
                    <a:lnTo>
                      <a:pt x="425" y="60"/>
                    </a:lnTo>
                    <a:lnTo>
                      <a:pt x="425" y="7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 name="Freeform 24"/>
              <p:cNvSpPr>
                <a:spLocks/>
              </p:cNvSpPr>
              <p:nvPr/>
            </p:nvSpPr>
            <p:spPr bwMode="auto">
              <a:xfrm>
                <a:off x="4778376" y="29278345"/>
                <a:ext cx="114300" cy="665163"/>
              </a:xfrm>
              <a:custGeom>
                <a:avLst/>
                <a:gdLst/>
                <a:ahLst/>
                <a:cxnLst>
                  <a:cxn ang="0">
                    <a:pos x="60" y="419"/>
                  </a:cxn>
                  <a:cxn ang="0">
                    <a:pos x="0" y="0"/>
                  </a:cxn>
                  <a:cxn ang="0">
                    <a:pos x="11" y="0"/>
                  </a:cxn>
                  <a:cxn ang="0">
                    <a:pos x="72" y="419"/>
                  </a:cxn>
                  <a:cxn ang="0">
                    <a:pos x="60" y="419"/>
                  </a:cxn>
                </a:cxnLst>
                <a:rect l="0" t="0" r="r" b="b"/>
                <a:pathLst>
                  <a:path w="72" h="419">
                    <a:moveTo>
                      <a:pt x="60" y="419"/>
                    </a:moveTo>
                    <a:lnTo>
                      <a:pt x="0" y="0"/>
                    </a:lnTo>
                    <a:lnTo>
                      <a:pt x="11" y="0"/>
                    </a:lnTo>
                    <a:lnTo>
                      <a:pt x="72" y="419"/>
                    </a:lnTo>
                    <a:lnTo>
                      <a:pt x="60" y="41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25"/>
              <p:cNvSpPr>
                <a:spLocks/>
              </p:cNvSpPr>
              <p:nvPr/>
            </p:nvSpPr>
            <p:spPr bwMode="auto">
              <a:xfrm>
                <a:off x="4295776" y="29278345"/>
                <a:ext cx="114300" cy="665163"/>
              </a:xfrm>
              <a:custGeom>
                <a:avLst/>
                <a:gdLst/>
                <a:ahLst/>
                <a:cxnLst>
                  <a:cxn ang="0">
                    <a:pos x="0" y="419"/>
                  </a:cxn>
                  <a:cxn ang="0">
                    <a:pos x="61" y="0"/>
                  </a:cxn>
                  <a:cxn ang="0">
                    <a:pos x="72" y="0"/>
                  </a:cxn>
                  <a:cxn ang="0">
                    <a:pos x="11" y="419"/>
                  </a:cxn>
                  <a:cxn ang="0">
                    <a:pos x="0" y="419"/>
                  </a:cxn>
                </a:cxnLst>
                <a:rect l="0" t="0" r="r" b="b"/>
                <a:pathLst>
                  <a:path w="72" h="419">
                    <a:moveTo>
                      <a:pt x="0" y="419"/>
                    </a:moveTo>
                    <a:lnTo>
                      <a:pt x="61" y="0"/>
                    </a:lnTo>
                    <a:lnTo>
                      <a:pt x="72" y="0"/>
                    </a:lnTo>
                    <a:lnTo>
                      <a:pt x="11" y="419"/>
                    </a:lnTo>
                    <a:lnTo>
                      <a:pt x="0" y="41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26"/>
              <p:cNvSpPr>
                <a:spLocks/>
              </p:cNvSpPr>
              <p:nvPr/>
            </p:nvSpPr>
            <p:spPr bwMode="auto">
              <a:xfrm>
                <a:off x="3724276" y="28797333"/>
                <a:ext cx="674688" cy="112713"/>
              </a:xfrm>
              <a:custGeom>
                <a:avLst/>
                <a:gdLst/>
                <a:ahLst/>
                <a:cxnLst>
                  <a:cxn ang="0">
                    <a:pos x="425" y="71"/>
                  </a:cxn>
                  <a:cxn ang="0">
                    <a:pos x="0" y="11"/>
                  </a:cxn>
                  <a:cxn ang="0">
                    <a:pos x="0" y="0"/>
                  </a:cxn>
                  <a:cxn ang="0">
                    <a:pos x="425" y="60"/>
                  </a:cxn>
                  <a:cxn ang="0">
                    <a:pos x="425" y="71"/>
                  </a:cxn>
                </a:cxnLst>
                <a:rect l="0" t="0" r="r" b="b"/>
                <a:pathLst>
                  <a:path w="425" h="71">
                    <a:moveTo>
                      <a:pt x="425" y="71"/>
                    </a:moveTo>
                    <a:lnTo>
                      <a:pt x="0" y="11"/>
                    </a:lnTo>
                    <a:lnTo>
                      <a:pt x="0" y="0"/>
                    </a:lnTo>
                    <a:lnTo>
                      <a:pt x="425" y="60"/>
                    </a:lnTo>
                    <a:lnTo>
                      <a:pt x="425" y="7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27"/>
              <p:cNvSpPr>
                <a:spLocks/>
              </p:cNvSpPr>
              <p:nvPr/>
            </p:nvSpPr>
            <p:spPr bwMode="auto">
              <a:xfrm>
                <a:off x="3724276" y="29271995"/>
                <a:ext cx="674688" cy="112713"/>
              </a:xfrm>
              <a:custGeom>
                <a:avLst/>
                <a:gdLst/>
                <a:ahLst/>
                <a:cxnLst>
                  <a:cxn ang="0">
                    <a:pos x="425" y="11"/>
                  </a:cxn>
                  <a:cxn ang="0">
                    <a:pos x="0" y="71"/>
                  </a:cxn>
                  <a:cxn ang="0">
                    <a:pos x="0" y="60"/>
                  </a:cxn>
                  <a:cxn ang="0">
                    <a:pos x="425" y="0"/>
                  </a:cxn>
                  <a:cxn ang="0">
                    <a:pos x="425" y="11"/>
                  </a:cxn>
                </a:cxnLst>
                <a:rect l="0" t="0" r="r" b="b"/>
                <a:pathLst>
                  <a:path w="425" h="71">
                    <a:moveTo>
                      <a:pt x="425" y="11"/>
                    </a:moveTo>
                    <a:lnTo>
                      <a:pt x="0" y="71"/>
                    </a:lnTo>
                    <a:lnTo>
                      <a:pt x="0" y="60"/>
                    </a:lnTo>
                    <a:lnTo>
                      <a:pt x="425" y="0"/>
                    </a:lnTo>
                    <a:lnTo>
                      <a:pt x="425"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498" name="Straight Connector 497"/>
            <p:cNvCxnSpPr/>
            <p:nvPr/>
          </p:nvCxnSpPr>
          <p:spPr>
            <a:xfrm flipV="1">
              <a:off x="19521018" y="28444427"/>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p:cNvCxnSpPr/>
            <p:nvPr/>
          </p:nvCxnSpPr>
          <p:spPr>
            <a:xfrm flipV="1">
              <a:off x="18927961" y="27862872"/>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9" name="Group 196"/>
          <p:cNvGrpSpPr/>
          <p:nvPr/>
        </p:nvGrpSpPr>
        <p:grpSpPr>
          <a:xfrm>
            <a:off x="28091611" y="29830322"/>
            <a:ext cx="769140" cy="1887927"/>
            <a:chOff x="6877044" y="3430539"/>
            <a:chExt cx="1987914" cy="2133134"/>
          </a:xfrm>
        </p:grpSpPr>
        <p:cxnSp>
          <p:nvCxnSpPr>
            <p:cNvPr id="530" name="Straight Arrow Connector 529"/>
            <p:cNvCxnSpPr/>
            <p:nvPr/>
          </p:nvCxnSpPr>
          <p:spPr>
            <a:xfrm flipV="1">
              <a:off x="8852079" y="3430539"/>
              <a:ext cx="0" cy="212678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6877044" y="5563673"/>
              <a:ext cx="198791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2" name="TextBox 531"/>
          <p:cNvSpPr txBox="1"/>
          <p:nvPr/>
        </p:nvSpPr>
        <p:spPr>
          <a:xfrm>
            <a:off x="25809378" y="30972263"/>
            <a:ext cx="2872211" cy="1200329"/>
          </a:xfrm>
          <a:prstGeom prst="rect">
            <a:avLst/>
          </a:prstGeom>
          <a:noFill/>
        </p:spPr>
        <p:txBody>
          <a:bodyPr wrap="square" rtlCol="0">
            <a:spAutoFit/>
          </a:bodyPr>
          <a:lstStyle/>
          <a:p>
            <a:r>
              <a:rPr lang="en-US" sz="3600" b="1" dirty="0" smtClean="0">
                <a:latin typeface="+mn-lt"/>
              </a:rPr>
              <a:t>Otherwise t</a:t>
            </a:r>
            <a:r>
              <a:rPr lang="en-US" sz="3600" b="1" dirty="0" smtClean="0">
                <a:latin typeface="+mn-lt"/>
              </a:rPr>
              <a:t>o Step 1</a:t>
            </a:r>
            <a:endParaRPr lang="en-US" sz="3600" b="1" dirty="0">
              <a:latin typeface="+mn-lt"/>
            </a:endParaRPr>
          </a:p>
        </p:txBody>
      </p:sp>
      <p:sp>
        <p:nvSpPr>
          <p:cNvPr id="554" name="TextBox 553"/>
          <p:cNvSpPr txBox="1"/>
          <p:nvPr/>
        </p:nvSpPr>
        <p:spPr>
          <a:xfrm>
            <a:off x="25220333" y="30066089"/>
            <a:ext cx="704053" cy="707886"/>
          </a:xfrm>
          <a:prstGeom prst="rect">
            <a:avLst/>
          </a:prstGeom>
          <a:noFill/>
        </p:spPr>
        <p:txBody>
          <a:bodyPr wrap="square" rtlCol="0">
            <a:spAutoFit/>
          </a:bodyPr>
          <a:lstStyle/>
          <a:p>
            <a:r>
              <a:rPr lang="en-US" sz="4000" b="1" i="1" dirty="0" smtClean="0">
                <a:solidFill>
                  <a:srgbClr val="DE1C1C"/>
                </a:solidFill>
              </a:rPr>
              <a:t>E</a:t>
            </a:r>
            <a:endParaRPr lang="en-US" sz="4000" b="1" i="1" dirty="0">
              <a:solidFill>
                <a:srgbClr val="DE1C1C"/>
              </a:solidFill>
            </a:endParaRPr>
          </a:p>
        </p:txBody>
      </p:sp>
      <p:grpSp>
        <p:nvGrpSpPr>
          <p:cNvPr id="16" name="Group 15"/>
          <p:cNvGrpSpPr>
            <a:grpSpLocks noChangeAspect="1"/>
          </p:cNvGrpSpPr>
          <p:nvPr/>
        </p:nvGrpSpPr>
        <p:grpSpPr>
          <a:xfrm>
            <a:off x="24323040" y="27336040"/>
            <a:ext cx="3007779" cy="2840013"/>
            <a:chOff x="22691704" y="27869565"/>
            <a:chExt cx="2290130" cy="2162400"/>
          </a:xfrm>
        </p:grpSpPr>
        <p:grpSp>
          <p:nvGrpSpPr>
            <p:cNvPr id="500" name="Group 266"/>
            <p:cNvGrpSpPr/>
            <p:nvPr/>
          </p:nvGrpSpPr>
          <p:grpSpPr>
            <a:xfrm>
              <a:off x="22691704" y="27869565"/>
              <a:ext cx="2290130" cy="2128129"/>
              <a:chOff x="779179" y="3769041"/>
              <a:chExt cx="2290130" cy="2128129"/>
            </a:xfrm>
          </p:grpSpPr>
          <p:sp>
            <p:nvSpPr>
              <p:cNvPr id="501" name="Freeform 500"/>
              <p:cNvSpPr/>
              <p:nvPr/>
            </p:nvSpPr>
            <p:spPr>
              <a:xfrm>
                <a:off x="779179" y="3769041"/>
                <a:ext cx="2290129" cy="388620"/>
              </a:xfrm>
              <a:custGeom>
                <a:avLst/>
                <a:gdLst>
                  <a:gd name="connsiteX0" fmla="*/ 0 w 2263140"/>
                  <a:gd name="connsiteY0" fmla="*/ 388620 h 388620"/>
                  <a:gd name="connsiteX1" fmla="*/ 1760220 w 2263140"/>
                  <a:gd name="connsiteY1" fmla="*/ 388620 h 388620"/>
                  <a:gd name="connsiteX2" fmla="*/ 2263140 w 2263140"/>
                  <a:gd name="connsiteY2" fmla="*/ 7620 h 388620"/>
                  <a:gd name="connsiteX3" fmla="*/ 525780 w 2263140"/>
                  <a:gd name="connsiteY3" fmla="*/ 0 h 388620"/>
                  <a:gd name="connsiteX4" fmla="*/ 0 w 2263140"/>
                  <a:gd name="connsiteY4" fmla="*/ 388620 h 388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140" h="388620">
                    <a:moveTo>
                      <a:pt x="0" y="388620"/>
                    </a:moveTo>
                    <a:lnTo>
                      <a:pt x="1760220" y="388620"/>
                    </a:lnTo>
                    <a:lnTo>
                      <a:pt x="2263140" y="7620"/>
                    </a:lnTo>
                    <a:lnTo>
                      <a:pt x="525780" y="0"/>
                    </a:lnTo>
                    <a:lnTo>
                      <a:pt x="0" y="388620"/>
                    </a:lnTo>
                    <a:close/>
                  </a:path>
                </a:pathLst>
              </a:custGeom>
              <a:solidFill>
                <a:srgbClr val="86A7F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Freeform 501"/>
              <p:cNvSpPr/>
              <p:nvPr/>
            </p:nvSpPr>
            <p:spPr>
              <a:xfrm>
                <a:off x="2550828" y="3794050"/>
                <a:ext cx="518160" cy="2103120"/>
              </a:xfrm>
              <a:custGeom>
                <a:avLst/>
                <a:gdLst>
                  <a:gd name="connsiteX0" fmla="*/ 7620 w 518160"/>
                  <a:gd name="connsiteY0" fmla="*/ 373380 h 2103120"/>
                  <a:gd name="connsiteX1" fmla="*/ 0 w 518160"/>
                  <a:gd name="connsiteY1" fmla="*/ 2103120 h 2103120"/>
                  <a:gd name="connsiteX2" fmla="*/ 518160 w 518160"/>
                  <a:gd name="connsiteY2" fmla="*/ 1722120 h 2103120"/>
                  <a:gd name="connsiteX3" fmla="*/ 518160 w 518160"/>
                  <a:gd name="connsiteY3" fmla="*/ 0 h 2103120"/>
                  <a:gd name="connsiteX4" fmla="*/ 7620 w 518160"/>
                  <a:gd name="connsiteY4" fmla="*/ 373380 h 210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160" h="2103120">
                    <a:moveTo>
                      <a:pt x="7620" y="373380"/>
                    </a:moveTo>
                    <a:lnTo>
                      <a:pt x="0" y="2103120"/>
                    </a:lnTo>
                    <a:lnTo>
                      <a:pt x="518160" y="1722120"/>
                    </a:lnTo>
                    <a:lnTo>
                      <a:pt x="518160" y="0"/>
                    </a:lnTo>
                    <a:lnTo>
                      <a:pt x="7620" y="373380"/>
                    </a:lnTo>
                    <a:close/>
                  </a:path>
                </a:pathLst>
              </a:custGeom>
              <a:solidFill>
                <a:srgbClr val="86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Rectangle 502"/>
              <p:cNvSpPr/>
              <p:nvPr/>
            </p:nvSpPr>
            <p:spPr>
              <a:xfrm>
                <a:off x="779180" y="4165281"/>
                <a:ext cx="885825" cy="864964"/>
              </a:xfrm>
              <a:prstGeom prst="rect">
                <a:avLst/>
              </a:prstGeom>
              <a:solidFill>
                <a:srgbClr val="E16969"/>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Rectangle 503"/>
              <p:cNvSpPr/>
              <p:nvPr/>
            </p:nvSpPr>
            <p:spPr>
              <a:xfrm>
                <a:off x="1665003" y="4165281"/>
                <a:ext cx="885825" cy="864964"/>
              </a:xfrm>
              <a:prstGeom prst="rect">
                <a:avLst/>
              </a:prstGeom>
              <a:solidFill>
                <a:srgbClr val="4FC0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Rectangle 504"/>
              <p:cNvSpPr/>
              <p:nvPr/>
            </p:nvSpPr>
            <p:spPr>
              <a:xfrm>
                <a:off x="779180" y="5030243"/>
                <a:ext cx="885825" cy="864964"/>
              </a:xfrm>
              <a:prstGeom prst="rect">
                <a:avLst/>
              </a:prstGeom>
              <a:solidFill>
                <a:srgbClr val="4FC0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Rectangle 505"/>
              <p:cNvSpPr/>
              <p:nvPr/>
            </p:nvSpPr>
            <p:spPr>
              <a:xfrm>
                <a:off x="1665003" y="5030243"/>
                <a:ext cx="885825" cy="864964"/>
              </a:xfrm>
              <a:prstGeom prst="rect">
                <a:avLst/>
              </a:prstGeom>
              <a:solidFill>
                <a:srgbClr val="4FC0FF"/>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p:cNvSpPr/>
              <p:nvPr/>
            </p:nvSpPr>
            <p:spPr>
              <a:xfrm>
                <a:off x="1618063" y="4982906"/>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08" name="Object 24"/>
              <p:cNvGraphicFramePr>
                <a:graphicFrameLocks noChangeAspect="1"/>
              </p:cNvGraphicFramePr>
              <p:nvPr/>
            </p:nvGraphicFramePr>
            <p:xfrm>
              <a:off x="804576" y="4288853"/>
              <a:ext cx="430213" cy="292100"/>
            </p:xfrm>
            <a:graphic>
              <a:graphicData uri="http://schemas.openxmlformats.org/presentationml/2006/ole">
                <mc:AlternateContent xmlns:mc="http://schemas.openxmlformats.org/markup-compatibility/2006">
                  <mc:Choice xmlns:v="urn:schemas-microsoft-com:vml" Requires="v">
                    <p:oleObj spid="_x0000_s1902" name="Equation" r:id="rId54" imgW="380835" imgH="241195" progId="Equation.3">
                      <p:embed/>
                    </p:oleObj>
                  </mc:Choice>
                  <mc:Fallback>
                    <p:oleObj name="Equation" r:id="rId54" imgW="380835" imgH="241195"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04576" y="4288853"/>
                            <a:ext cx="430213"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9" name="Oval 508"/>
              <p:cNvSpPr/>
              <p:nvPr/>
            </p:nvSpPr>
            <p:spPr>
              <a:xfrm>
                <a:off x="2063781" y="4557680"/>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p:cNvSpPr/>
              <p:nvPr/>
            </p:nvSpPr>
            <p:spPr>
              <a:xfrm>
                <a:off x="1176051" y="4557680"/>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p:cNvSpPr/>
              <p:nvPr/>
            </p:nvSpPr>
            <p:spPr>
              <a:xfrm>
                <a:off x="2063781" y="5414930"/>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p:cNvSpPr/>
              <p:nvPr/>
            </p:nvSpPr>
            <p:spPr>
              <a:xfrm>
                <a:off x="1176051" y="5414024"/>
                <a:ext cx="93882" cy="94677"/>
              </a:xfrm>
              <a:prstGeom prst="ellipse">
                <a:avLst/>
              </a:prstGeom>
              <a:solidFill>
                <a:schemeClr val="tx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13" name="Object 26"/>
              <p:cNvGraphicFramePr>
                <a:graphicFrameLocks noChangeAspect="1"/>
              </p:cNvGraphicFramePr>
              <p:nvPr/>
            </p:nvGraphicFramePr>
            <p:xfrm>
              <a:off x="2116486" y="4287266"/>
              <a:ext cx="430213" cy="307975"/>
            </p:xfrm>
            <a:graphic>
              <a:graphicData uri="http://schemas.openxmlformats.org/presentationml/2006/ole">
                <mc:AlternateContent xmlns:mc="http://schemas.openxmlformats.org/markup-compatibility/2006">
                  <mc:Choice xmlns:v="urn:schemas-microsoft-com:vml" Requires="v">
                    <p:oleObj spid="_x0000_s1903" name="Equation" r:id="rId55" imgW="380835" imgH="253890" progId="Equation.3">
                      <p:embed/>
                    </p:oleObj>
                  </mc:Choice>
                  <mc:Fallback>
                    <p:oleObj name="Equation" r:id="rId55" imgW="380835" imgH="253890"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16486" y="4287266"/>
                            <a:ext cx="430213" cy="30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4" name="Object 27"/>
              <p:cNvGraphicFramePr>
                <a:graphicFrameLocks noChangeAspect="1"/>
              </p:cNvGraphicFramePr>
              <p:nvPr/>
            </p:nvGraphicFramePr>
            <p:xfrm>
              <a:off x="817277" y="5382607"/>
              <a:ext cx="401637" cy="292100"/>
            </p:xfrm>
            <a:graphic>
              <a:graphicData uri="http://schemas.openxmlformats.org/presentationml/2006/ole">
                <mc:AlternateContent xmlns:mc="http://schemas.openxmlformats.org/markup-compatibility/2006">
                  <mc:Choice xmlns:v="urn:schemas-microsoft-com:vml" Requires="v">
                    <p:oleObj spid="_x0000_s1904" name="Equation" r:id="rId56" imgW="355446" imgH="241195" progId="Equation.3">
                      <p:embed/>
                    </p:oleObj>
                  </mc:Choice>
                  <mc:Fallback>
                    <p:oleObj name="Equation" r:id="rId56" imgW="355446" imgH="241195"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17277" y="5382607"/>
                            <a:ext cx="401637"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5" name="Object 28"/>
              <p:cNvGraphicFramePr>
                <a:graphicFrameLocks noChangeAspect="1"/>
              </p:cNvGraphicFramePr>
              <p:nvPr/>
            </p:nvGraphicFramePr>
            <p:xfrm>
              <a:off x="2116486" y="5397881"/>
              <a:ext cx="430213" cy="292100"/>
            </p:xfrm>
            <a:graphic>
              <a:graphicData uri="http://schemas.openxmlformats.org/presentationml/2006/ole">
                <mc:AlternateContent xmlns:mc="http://schemas.openxmlformats.org/markup-compatibility/2006">
                  <mc:Choice xmlns:v="urn:schemas-microsoft-com:vml" Requires="v">
                    <p:oleObj spid="_x0000_s1905" name="Equation" r:id="rId57" imgW="380835" imgH="241195" progId="Equation.3">
                      <p:embed/>
                    </p:oleObj>
                  </mc:Choice>
                  <mc:Fallback>
                    <p:oleObj name="Equation" r:id="rId57" imgW="380835" imgH="241195"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16486" y="5397881"/>
                            <a:ext cx="430213"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6" name="Object 30"/>
              <p:cNvGraphicFramePr>
                <a:graphicFrameLocks noChangeAspect="1"/>
              </p:cNvGraphicFramePr>
              <p:nvPr/>
            </p:nvGraphicFramePr>
            <p:xfrm>
              <a:off x="1345914" y="4784153"/>
              <a:ext cx="314325" cy="246063"/>
            </p:xfrm>
            <a:graphic>
              <a:graphicData uri="http://schemas.openxmlformats.org/presentationml/2006/ole">
                <mc:AlternateContent xmlns:mc="http://schemas.openxmlformats.org/markup-compatibility/2006">
                  <mc:Choice xmlns:v="urn:schemas-microsoft-com:vml" Requires="v">
                    <p:oleObj spid="_x0000_s1906" name="Equation" r:id="rId58" imgW="279279" imgH="203112" progId="Equation.3">
                      <p:embed/>
                    </p:oleObj>
                  </mc:Choice>
                  <mc:Fallback>
                    <p:oleObj name="Equation" r:id="rId58" imgW="279279" imgH="203112" progId="Equation.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345914" y="4784153"/>
                            <a:ext cx="314325" cy="246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17" name="Straight Connector 516"/>
              <p:cNvCxnSpPr/>
              <p:nvPr/>
            </p:nvCxnSpPr>
            <p:spPr>
              <a:xfrm flipV="1">
                <a:off x="2550828" y="5504348"/>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flipV="1">
                <a:off x="2550828" y="3778775"/>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a:off x="3061689" y="3778775"/>
                <a:ext cx="0" cy="173083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p:cNvCxnSpPr>
                <a:endCxn id="501" idx="3"/>
              </p:cNvCxnSpPr>
              <p:nvPr/>
            </p:nvCxnSpPr>
            <p:spPr>
              <a:xfrm flipV="1">
                <a:off x="779180" y="3769041"/>
                <a:ext cx="532049" cy="3962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flipV="1">
                <a:off x="1297661" y="3778775"/>
                <a:ext cx="1771648"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p:cNvCxnSpPr/>
              <p:nvPr/>
            </p:nvCxnSpPr>
            <p:spPr>
              <a:xfrm flipV="1">
                <a:off x="2543208" y="4927386"/>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flipV="1">
                <a:off x="1371063" y="3771155"/>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p:cNvCxnSpPr/>
              <p:nvPr/>
            </p:nvCxnSpPr>
            <p:spPr>
              <a:xfrm>
                <a:off x="2806100" y="3967161"/>
                <a:ext cx="0" cy="17228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1053500" y="3967161"/>
                <a:ext cx="17526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p:cNvCxnSpPr/>
              <p:nvPr/>
            </p:nvCxnSpPr>
            <p:spPr>
              <a:xfrm flipV="1">
                <a:off x="2550828" y="4356944"/>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flipV="1">
                <a:off x="1957771" y="3775389"/>
                <a:ext cx="518481" cy="3865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3" name="Rectangle 532"/>
            <p:cNvSpPr/>
            <p:nvPr/>
          </p:nvSpPr>
          <p:spPr>
            <a:xfrm>
              <a:off x="23392587" y="28945044"/>
              <a:ext cx="387461" cy="376894"/>
            </a:xfrm>
            <a:prstGeom prst="rect">
              <a:avLst/>
            </a:prstGeom>
            <a:solidFill>
              <a:srgbClr val="E16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4" name="Group 79"/>
            <p:cNvGrpSpPr/>
            <p:nvPr/>
          </p:nvGrpSpPr>
          <p:grpSpPr>
            <a:xfrm>
              <a:off x="22698135" y="28275754"/>
              <a:ext cx="1774710" cy="1721940"/>
              <a:chOff x="1645920" y="548638"/>
              <a:chExt cx="2782389" cy="2782391"/>
            </a:xfrm>
          </p:grpSpPr>
          <p:sp>
            <p:nvSpPr>
              <p:cNvPr id="535" name="Rectangle 534"/>
              <p:cNvSpPr/>
              <p:nvPr/>
            </p:nvSpPr>
            <p:spPr>
              <a:xfrm>
                <a:off x="3347111" y="1476104"/>
                <a:ext cx="1081198" cy="927464"/>
              </a:xfrm>
              <a:prstGeom prst="rect">
                <a:avLst/>
              </a:prstGeom>
              <a:solidFill>
                <a:srgbClr val="86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Rectangle 535"/>
              <p:cNvSpPr/>
              <p:nvPr/>
            </p:nvSpPr>
            <p:spPr>
              <a:xfrm>
                <a:off x="2573384" y="2228913"/>
                <a:ext cx="927464" cy="1102116"/>
              </a:xfrm>
              <a:prstGeom prst="rect">
                <a:avLst/>
              </a:prstGeom>
              <a:solidFill>
                <a:srgbClr val="86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Rectangle 536"/>
              <p:cNvSpPr/>
              <p:nvPr/>
            </p:nvSpPr>
            <p:spPr>
              <a:xfrm>
                <a:off x="3500846" y="2403566"/>
                <a:ext cx="927463" cy="927463"/>
              </a:xfrm>
              <a:prstGeom prst="rect">
                <a:avLst/>
              </a:prstGeom>
              <a:solidFill>
                <a:srgbClr val="86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Rectangle 537"/>
              <p:cNvSpPr/>
              <p:nvPr/>
            </p:nvSpPr>
            <p:spPr>
              <a:xfrm>
                <a:off x="2573384" y="548638"/>
                <a:ext cx="927464" cy="1060819"/>
              </a:xfrm>
              <a:prstGeom prst="rect">
                <a:avLst/>
              </a:prstGeom>
              <a:solidFill>
                <a:srgbClr val="86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Rectangle 538"/>
              <p:cNvSpPr/>
              <p:nvPr/>
            </p:nvSpPr>
            <p:spPr>
              <a:xfrm>
                <a:off x="3500846" y="548640"/>
                <a:ext cx="927463" cy="927463"/>
              </a:xfrm>
              <a:prstGeom prst="rect">
                <a:avLst/>
              </a:prstGeom>
              <a:solidFill>
                <a:srgbClr val="86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p:cNvSpPr/>
              <p:nvPr/>
            </p:nvSpPr>
            <p:spPr>
              <a:xfrm>
                <a:off x="1645920" y="1476103"/>
                <a:ext cx="1088762" cy="927464"/>
              </a:xfrm>
              <a:prstGeom prst="rect">
                <a:avLst/>
              </a:prstGeom>
              <a:solidFill>
                <a:srgbClr val="86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Rectangle 540"/>
              <p:cNvSpPr/>
              <p:nvPr/>
            </p:nvSpPr>
            <p:spPr>
              <a:xfrm>
                <a:off x="1645920" y="2403566"/>
                <a:ext cx="927463" cy="927463"/>
              </a:xfrm>
              <a:prstGeom prst="rect">
                <a:avLst/>
              </a:prstGeom>
              <a:solidFill>
                <a:srgbClr val="86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ectangle 541"/>
              <p:cNvSpPr/>
              <p:nvPr/>
            </p:nvSpPr>
            <p:spPr>
              <a:xfrm>
                <a:off x="1645920" y="548640"/>
                <a:ext cx="927463" cy="927463"/>
              </a:xfrm>
              <a:prstGeom prst="rect">
                <a:avLst/>
              </a:prstGeom>
              <a:solidFill>
                <a:srgbClr val="86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3" name="Freeform 18"/>
            <p:cNvSpPr>
              <a:spLocks noEditPoints="1"/>
            </p:cNvSpPr>
            <p:nvPr/>
          </p:nvSpPr>
          <p:spPr bwMode="auto">
            <a:xfrm>
              <a:off x="22691705" y="28258184"/>
              <a:ext cx="1774711" cy="1737912"/>
            </a:xfrm>
            <a:custGeom>
              <a:avLst/>
              <a:gdLst/>
              <a:ahLst/>
              <a:cxnLst>
                <a:cxn ang="0">
                  <a:pos x="0" y="3"/>
                </a:cxn>
                <a:cxn ang="0">
                  <a:pos x="0" y="0"/>
                </a:cxn>
                <a:cxn ang="0">
                  <a:pos x="4" y="0"/>
                </a:cxn>
                <a:cxn ang="0">
                  <a:pos x="1096" y="0"/>
                </a:cxn>
                <a:cxn ang="0">
                  <a:pos x="1100" y="0"/>
                </a:cxn>
                <a:cxn ang="0">
                  <a:pos x="1104" y="3"/>
                </a:cxn>
                <a:cxn ang="0">
                  <a:pos x="1104" y="1081"/>
                </a:cxn>
                <a:cxn ang="0">
                  <a:pos x="1096" y="1088"/>
                </a:cxn>
                <a:cxn ang="0">
                  <a:pos x="4" y="1088"/>
                </a:cxn>
                <a:cxn ang="0">
                  <a:pos x="0" y="1084"/>
                </a:cxn>
                <a:cxn ang="0">
                  <a:pos x="0" y="1081"/>
                </a:cxn>
                <a:cxn ang="0">
                  <a:pos x="0" y="3"/>
                </a:cxn>
                <a:cxn ang="0">
                  <a:pos x="11" y="1081"/>
                </a:cxn>
                <a:cxn ang="0">
                  <a:pos x="4" y="1077"/>
                </a:cxn>
                <a:cxn ang="0">
                  <a:pos x="1096" y="1077"/>
                </a:cxn>
                <a:cxn ang="0">
                  <a:pos x="1093" y="1081"/>
                </a:cxn>
                <a:cxn ang="0">
                  <a:pos x="1093" y="3"/>
                </a:cxn>
                <a:cxn ang="0">
                  <a:pos x="1096" y="11"/>
                </a:cxn>
                <a:cxn ang="0">
                  <a:pos x="4" y="11"/>
                </a:cxn>
                <a:cxn ang="0">
                  <a:pos x="11" y="3"/>
                </a:cxn>
                <a:cxn ang="0">
                  <a:pos x="11" y="1081"/>
                </a:cxn>
              </a:cxnLst>
              <a:rect l="0" t="0" r="r" b="b"/>
              <a:pathLst>
                <a:path w="1104" h="1088">
                  <a:moveTo>
                    <a:pt x="0" y="3"/>
                  </a:moveTo>
                  <a:lnTo>
                    <a:pt x="0" y="0"/>
                  </a:lnTo>
                  <a:lnTo>
                    <a:pt x="4" y="0"/>
                  </a:lnTo>
                  <a:lnTo>
                    <a:pt x="1096" y="0"/>
                  </a:lnTo>
                  <a:lnTo>
                    <a:pt x="1100" y="0"/>
                  </a:lnTo>
                  <a:lnTo>
                    <a:pt x="1104" y="3"/>
                  </a:lnTo>
                  <a:lnTo>
                    <a:pt x="1104" y="1081"/>
                  </a:lnTo>
                  <a:lnTo>
                    <a:pt x="1096" y="1088"/>
                  </a:lnTo>
                  <a:lnTo>
                    <a:pt x="4" y="1088"/>
                  </a:lnTo>
                  <a:lnTo>
                    <a:pt x="0" y="1084"/>
                  </a:lnTo>
                  <a:lnTo>
                    <a:pt x="0" y="1081"/>
                  </a:lnTo>
                  <a:lnTo>
                    <a:pt x="0" y="3"/>
                  </a:lnTo>
                  <a:close/>
                  <a:moveTo>
                    <a:pt x="11" y="1081"/>
                  </a:moveTo>
                  <a:lnTo>
                    <a:pt x="4" y="1077"/>
                  </a:lnTo>
                  <a:lnTo>
                    <a:pt x="1096" y="1077"/>
                  </a:lnTo>
                  <a:lnTo>
                    <a:pt x="1093" y="1081"/>
                  </a:lnTo>
                  <a:lnTo>
                    <a:pt x="1093" y="3"/>
                  </a:lnTo>
                  <a:lnTo>
                    <a:pt x="1096" y="11"/>
                  </a:lnTo>
                  <a:lnTo>
                    <a:pt x="4" y="11"/>
                  </a:lnTo>
                  <a:lnTo>
                    <a:pt x="11" y="3"/>
                  </a:lnTo>
                  <a:lnTo>
                    <a:pt x="11" y="108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19"/>
            <p:cNvSpPr>
              <a:spLocks noEditPoints="1"/>
            </p:cNvSpPr>
            <p:nvPr/>
          </p:nvSpPr>
          <p:spPr bwMode="auto">
            <a:xfrm>
              <a:off x="23374905" y="28927472"/>
              <a:ext cx="408312" cy="399336"/>
            </a:xfrm>
            <a:custGeom>
              <a:avLst/>
              <a:gdLst/>
              <a:ahLst/>
              <a:cxnLst>
                <a:cxn ang="0">
                  <a:pos x="0" y="3"/>
                </a:cxn>
                <a:cxn ang="0">
                  <a:pos x="0" y="0"/>
                </a:cxn>
                <a:cxn ang="0">
                  <a:pos x="4" y="0"/>
                </a:cxn>
                <a:cxn ang="0">
                  <a:pos x="246" y="0"/>
                </a:cxn>
                <a:cxn ang="0">
                  <a:pos x="250" y="0"/>
                </a:cxn>
                <a:cxn ang="0">
                  <a:pos x="254" y="3"/>
                </a:cxn>
                <a:cxn ang="0">
                  <a:pos x="254" y="243"/>
                </a:cxn>
                <a:cxn ang="0">
                  <a:pos x="246" y="250"/>
                </a:cxn>
                <a:cxn ang="0">
                  <a:pos x="4" y="250"/>
                </a:cxn>
                <a:cxn ang="0">
                  <a:pos x="0" y="246"/>
                </a:cxn>
                <a:cxn ang="0">
                  <a:pos x="0" y="243"/>
                </a:cxn>
                <a:cxn ang="0">
                  <a:pos x="0" y="3"/>
                </a:cxn>
                <a:cxn ang="0">
                  <a:pos x="11" y="243"/>
                </a:cxn>
                <a:cxn ang="0">
                  <a:pos x="4" y="239"/>
                </a:cxn>
                <a:cxn ang="0">
                  <a:pos x="246" y="239"/>
                </a:cxn>
                <a:cxn ang="0">
                  <a:pos x="243" y="243"/>
                </a:cxn>
                <a:cxn ang="0">
                  <a:pos x="243" y="3"/>
                </a:cxn>
                <a:cxn ang="0">
                  <a:pos x="246" y="11"/>
                </a:cxn>
                <a:cxn ang="0">
                  <a:pos x="4" y="11"/>
                </a:cxn>
                <a:cxn ang="0">
                  <a:pos x="11" y="3"/>
                </a:cxn>
                <a:cxn ang="0">
                  <a:pos x="11" y="243"/>
                </a:cxn>
              </a:cxnLst>
              <a:rect l="0" t="0" r="r" b="b"/>
              <a:pathLst>
                <a:path w="254" h="250">
                  <a:moveTo>
                    <a:pt x="0" y="3"/>
                  </a:moveTo>
                  <a:lnTo>
                    <a:pt x="0" y="0"/>
                  </a:lnTo>
                  <a:lnTo>
                    <a:pt x="4" y="0"/>
                  </a:lnTo>
                  <a:lnTo>
                    <a:pt x="246" y="0"/>
                  </a:lnTo>
                  <a:lnTo>
                    <a:pt x="250" y="0"/>
                  </a:lnTo>
                  <a:lnTo>
                    <a:pt x="254" y="3"/>
                  </a:lnTo>
                  <a:lnTo>
                    <a:pt x="254" y="243"/>
                  </a:lnTo>
                  <a:lnTo>
                    <a:pt x="246" y="250"/>
                  </a:lnTo>
                  <a:lnTo>
                    <a:pt x="4" y="250"/>
                  </a:lnTo>
                  <a:lnTo>
                    <a:pt x="0" y="246"/>
                  </a:lnTo>
                  <a:lnTo>
                    <a:pt x="0" y="243"/>
                  </a:lnTo>
                  <a:lnTo>
                    <a:pt x="0" y="3"/>
                  </a:lnTo>
                  <a:close/>
                  <a:moveTo>
                    <a:pt x="11" y="243"/>
                  </a:moveTo>
                  <a:lnTo>
                    <a:pt x="4" y="239"/>
                  </a:lnTo>
                  <a:lnTo>
                    <a:pt x="246" y="239"/>
                  </a:lnTo>
                  <a:lnTo>
                    <a:pt x="243" y="243"/>
                  </a:lnTo>
                  <a:lnTo>
                    <a:pt x="243" y="3"/>
                  </a:lnTo>
                  <a:lnTo>
                    <a:pt x="246" y="11"/>
                  </a:lnTo>
                  <a:lnTo>
                    <a:pt x="4" y="11"/>
                  </a:lnTo>
                  <a:lnTo>
                    <a:pt x="11" y="3"/>
                  </a:lnTo>
                  <a:lnTo>
                    <a:pt x="11" y="2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 name="Freeform 20"/>
            <p:cNvSpPr>
              <a:spLocks/>
            </p:cNvSpPr>
            <p:nvPr/>
          </p:nvSpPr>
          <p:spPr bwMode="auto">
            <a:xfrm>
              <a:off x="23276845" y="28262977"/>
              <a:ext cx="115742" cy="669288"/>
            </a:xfrm>
            <a:custGeom>
              <a:avLst/>
              <a:gdLst/>
              <a:ahLst/>
              <a:cxnLst>
                <a:cxn ang="0">
                  <a:pos x="61" y="419"/>
                </a:cxn>
                <a:cxn ang="0">
                  <a:pos x="0" y="0"/>
                </a:cxn>
                <a:cxn ang="0">
                  <a:pos x="11" y="0"/>
                </a:cxn>
                <a:cxn ang="0">
                  <a:pos x="72" y="419"/>
                </a:cxn>
                <a:cxn ang="0">
                  <a:pos x="61" y="419"/>
                </a:cxn>
              </a:cxnLst>
              <a:rect l="0" t="0" r="r" b="b"/>
              <a:pathLst>
                <a:path w="72" h="419">
                  <a:moveTo>
                    <a:pt x="61" y="419"/>
                  </a:moveTo>
                  <a:lnTo>
                    <a:pt x="0" y="0"/>
                  </a:lnTo>
                  <a:lnTo>
                    <a:pt x="11" y="0"/>
                  </a:lnTo>
                  <a:lnTo>
                    <a:pt x="72" y="419"/>
                  </a:lnTo>
                  <a:lnTo>
                    <a:pt x="61" y="41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21"/>
            <p:cNvSpPr>
              <a:spLocks/>
            </p:cNvSpPr>
            <p:nvPr/>
          </p:nvSpPr>
          <p:spPr bwMode="auto">
            <a:xfrm>
              <a:off x="23765534" y="28262977"/>
              <a:ext cx="115742" cy="669288"/>
            </a:xfrm>
            <a:custGeom>
              <a:avLst/>
              <a:gdLst/>
              <a:ahLst/>
              <a:cxnLst>
                <a:cxn ang="0">
                  <a:pos x="0" y="419"/>
                </a:cxn>
                <a:cxn ang="0">
                  <a:pos x="60" y="0"/>
                </a:cxn>
                <a:cxn ang="0">
                  <a:pos x="72" y="0"/>
                </a:cxn>
                <a:cxn ang="0">
                  <a:pos x="11" y="419"/>
                </a:cxn>
                <a:cxn ang="0">
                  <a:pos x="0" y="419"/>
                </a:cxn>
              </a:cxnLst>
              <a:rect l="0" t="0" r="r" b="b"/>
              <a:pathLst>
                <a:path w="72" h="419">
                  <a:moveTo>
                    <a:pt x="0" y="419"/>
                  </a:moveTo>
                  <a:lnTo>
                    <a:pt x="60" y="0"/>
                  </a:lnTo>
                  <a:lnTo>
                    <a:pt x="72" y="0"/>
                  </a:lnTo>
                  <a:lnTo>
                    <a:pt x="11" y="419"/>
                  </a:lnTo>
                  <a:lnTo>
                    <a:pt x="0" y="41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 name="Freeform 22"/>
            <p:cNvSpPr>
              <a:spLocks/>
            </p:cNvSpPr>
            <p:nvPr/>
          </p:nvSpPr>
          <p:spPr bwMode="auto">
            <a:xfrm>
              <a:off x="23770357" y="28831632"/>
              <a:ext cx="683200" cy="113412"/>
            </a:xfrm>
            <a:custGeom>
              <a:avLst/>
              <a:gdLst/>
              <a:ahLst/>
              <a:cxnLst>
                <a:cxn ang="0">
                  <a:pos x="425" y="11"/>
                </a:cxn>
                <a:cxn ang="0">
                  <a:pos x="0" y="71"/>
                </a:cxn>
                <a:cxn ang="0">
                  <a:pos x="0" y="60"/>
                </a:cxn>
                <a:cxn ang="0">
                  <a:pos x="425" y="0"/>
                </a:cxn>
                <a:cxn ang="0">
                  <a:pos x="425" y="11"/>
                </a:cxn>
              </a:cxnLst>
              <a:rect l="0" t="0" r="r" b="b"/>
              <a:pathLst>
                <a:path w="425" h="71">
                  <a:moveTo>
                    <a:pt x="425" y="11"/>
                  </a:moveTo>
                  <a:lnTo>
                    <a:pt x="0" y="71"/>
                  </a:lnTo>
                  <a:lnTo>
                    <a:pt x="0" y="60"/>
                  </a:lnTo>
                  <a:lnTo>
                    <a:pt x="425" y="0"/>
                  </a:lnTo>
                  <a:lnTo>
                    <a:pt x="425"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23"/>
            <p:cNvSpPr>
              <a:spLocks/>
            </p:cNvSpPr>
            <p:nvPr/>
          </p:nvSpPr>
          <p:spPr bwMode="auto">
            <a:xfrm>
              <a:off x="23770357" y="29309237"/>
              <a:ext cx="683200" cy="113412"/>
            </a:xfrm>
            <a:custGeom>
              <a:avLst/>
              <a:gdLst/>
              <a:ahLst/>
              <a:cxnLst>
                <a:cxn ang="0">
                  <a:pos x="425" y="71"/>
                </a:cxn>
                <a:cxn ang="0">
                  <a:pos x="0" y="11"/>
                </a:cxn>
                <a:cxn ang="0">
                  <a:pos x="0" y="0"/>
                </a:cxn>
                <a:cxn ang="0">
                  <a:pos x="425" y="60"/>
                </a:cxn>
                <a:cxn ang="0">
                  <a:pos x="425" y="71"/>
                </a:cxn>
              </a:cxnLst>
              <a:rect l="0" t="0" r="r" b="b"/>
              <a:pathLst>
                <a:path w="425" h="71">
                  <a:moveTo>
                    <a:pt x="425" y="71"/>
                  </a:moveTo>
                  <a:lnTo>
                    <a:pt x="0" y="11"/>
                  </a:lnTo>
                  <a:lnTo>
                    <a:pt x="0" y="0"/>
                  </a:lnTo>
                  <a:lnTo>
                    <a:pt x="425" y="60"/>
                  </a:lnTo>
                  <a:lnTo>
                    <a:pt x="425" y="7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24"/>
            <p:cNvSpPr>
              <a:spLocks/>
            </p:cNvSpPr>
            <p:nvPr/>
          </p:nvSpPr>
          <p:spPr bwMode="auto">
            <a:xfrm>
              <a:off x="23765534" y="29315627"/>
              <a:ext cx="115742" cy="669288"/>
            </a:xfrm>
            <a:custGeom>
              <a:avLst/>
              <a:gdLst/>
              <a:ahLst/>
              <a:cxnLst>
                <a:cxn ang="0">
                  <a:pos x="60" y="419"/>
                </a:cxn>
                <a:cxn ang="0">
                  <a:pos x="0" y="0"/>
                </a:cxn>
                <a:cxn ang="0">
                  <a:pos x="11" y="0"/>
                </a:cxn>
                <a:cxn ang="0">
                  <a:pos x="72" y="419"/>
                </a:cxn>
                <a:cxn ang="0">
                  <a:pos x="60" y="419"/>
                </a:cxn>
              </a:cxnLst>
              <a:rect l="0" t="0" r="r" b="b"/>
              <a:pathLst>
                <a:path w="72" h="419">
                  <a:moveTo>
                    <a:pt x="60" y="419"/>
                  </a:moveTo>
                  <a:lnTo>
                    <a:pt x="0" y="0"/>
                  </a:lnTo>
                  <a:lnTo>
                    <a:pt x="11" y="0"/>
                  </a:lnTo>
                  <a:lnTo>
                    <a:pt x="72" y="419"/>
                  </a:lnTo>
                  <a:lnTo>
                    <a:pt x="60" y="41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25"/>
            <p:cNvSpPr>
              <a:spLocks/>
            </p:cNvSpPr>
            <p:nvPr/>
          </p:nvSpPr>
          <p:spPr bwMode="auto">
            <a:xfrm>
              <a:off x="23276845" y="29315627"/>
              <a:ext cx="115742" cy="669288"/>
            </a:xfrm>
            <a:custGeom>
              <a:avLst/>
              <a:gdLst/>
              <a:ahLst/>
              <a:cxnLst>
                <a:cxn ang="0">
                  <a:pos x="0" y="419"/>
                </a:cxn>
                <a:cxn ang="0">
                  <a:pos x="61" y="0"/>
                </a:cxn>
                <a:cxn ang="0">
                  <a:pos x="72" y="0"/>
                </a:cxn>
                <a:cxn ang="0">
                  <a:pos x="11" y="419"/>
                </a:cxn>
                <a:cxn ang="0">
                  <a:pos x="0" y="419"/>
                </a:cxn>
              </a:cxnLst>
              <a:rect l="0" t="0" r="r" b="b"/>
              <a:pathLst>
                <a:path w="72" h="419">
                  <a:moveTo>
                    <a:pt x="0" y="419"/>
                  </a:moveTo>
                  <a:lnTo>
                    <a:pt x="61" y="0"/>
                  </a:lnTo>
                  <a:lnTo>
                    <a:pt x="72" y="0"/>
                  </a:lnTo>
                  <a:lnTo>
                    <a:pt x="11" y="419"/>
                  </a:lnTo>
                  <a:lnTo>
                    <a:pt x="0" y="41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26"/>
            <p:cNvSpPr>
              <a:spLocks/>
            </p:cNvSpPr>
            <p:nvPr/>
          </p:nvSpPr>
          <p:spPr bwMode="auto">
            <a:xfrm>
              <a:off x="22698135" y="28831632"/>
              <a:ext cx="683200" cy="113412"/>
            </a:xfrm>
            <a:custGeom>
              <a:avLst/>
              <a:gdLst/>
              <a:ahLst/>
              <a:cxnLst>
                <a:cxn ang="0">
                  <a:pos x="425" y="71"/>
                </a:cxn>
                <a:cxn ang="0">
                  <a:pos x="0" y="11"/>
                </a:cxn>
                <a:cxn ang="0">
                  <a:pos x="0" y="0"/>
                </a:cxn>
                <a:cxn ang="0">
                  <a:pos x="425" y="60"/>
                </a:cxn>
                <a:cxn ang="0">
                  <a:pos x="425" y="71"/>
                </a:cxn>
              </a:cxnLst>
              <a:rect l="0" t="0" r="r" b="b"/>
              <a:pathLst>
                <a:path w="425" h="71">
                  <a:moveTo>
                    <a:pt x="425" y="71"/>
                  </a:moveTo>
                  <a:lnTo>
                    <a:pt x="0" y="11"/>
                  </a:lnTo>
                  <a:lnTo>
                    <a:pt x="0" y="0"/>
                  </a:lnTo>
                  <a:lnTo>
                    <a:pt x="425" y="60"/>
                  </a:lnTo>
                  <a:lnTo>
                    <a:pt x="425" y="7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 name="Freeform 27"/>
            <p:cNvSpPr>
              <a:spLocks/>
            </p:cNvSpPr>
            <p:nvPr/>
          </p:nvSpPr>
          <p:spPr bwMode="auto">
            <a:xfrm>
              <a:off x="22698135" y="29309237"/>
              <a:ext cx="683200" cy="113412"/>
            </a:xfrm>
            <a:custGeom>
              <a:avLst/>
              <a:gdLst/>
              <a:ahLst/>
              <a:cxnLst>
                <a:cxn ang="0">
                  <a:pos x="425" y="11"/>
                </a:cxn>
                <a:cxn ang="0">
                  <a:pos x="0" y="71"/>
                </a:cxn>
                <a:cxn ang="0">
                  <a:pos x="0" y="60"/>
                </a:cxn>
                <a:cxn ang="0">
                  <a:pos x="425" y="0"/>
                </a:cxn>
                <a:cxn ang="0">
                  <a:pos x="425" y="11"/>
                </a:cxn>
              </a:cxnLst>
              <a:rect l="0" t="0" r="r" b="b"/>
              <a:pathLst>
                <a:path w="425" h="71">
                  <a:moveTo>
                    <a:pt x="425" y="11"/>
                  </a:moveTo>
                  <a:lnTo>
                    <a:pt x="0" y="71"/>
                  </a:lnTo>
                  <a:lnTo>
                    <a:pt x="0" y="60"/>
                  </a:lnTo>
                  <a:lnTo>
                    <a:pt x="425" y="0"/>
                  </a:lnTo>
                  <a:lnTo>
                    <a:pt x="425"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Rectangle 552"/>
            <p:cNvSpPr/>
            <p:nvPr/>
          </p:nvSpPr>
          <p:spPr>
            <a:xfrm>
              <a:off x="23395757" y="28954221"/>
              <a:ext cx="369778" cy="3571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5" name="Straight Arrow Connector 554"/>
            <p:cNvCxnSpPr/>
            <p:nvPr/>
          </p:nvCxnSpPr>
          <p:spPr>
            <a:xfrm flipV="1">
              <a:off x="23572765" y="29077159"/>
              <a:ext cx="4767" cy="954806"/>
            </a:xfrm>
            <a:prstGeom prst="straightConnector1">
              <a:avLst/>
            </a:prstGeom>
            <a:ln w="5715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grpSp>
      <p:sp>
        <p:nvSpPr>
          <p:cNvPr id="559" name="Text Box 472"/>
          <p:cNvSpPr txBox="1">
            <a:spLocks noChangeArrowheads="1"/>
          </p:cNvSpPr>
          <p:nvPr/>
        </p:nvSpPr>
        <p:spPr bwMode="auto">
          <a:xfrm>
            <a:off x="943419" y="31189894"/>
            <a:ext cx="13496482" cy="1046440"/>
          </a:xfrm>
          <a:prstGeom prst="rect">
            <a:avLst/>
          </a:prstGeom>
          <a:noFill/>
          <a:ln w="9525">
            <a:noFill/>
            <a:miter lim="800000"/>
            <a:headEnd/>
            <a:tailEnd/>
          </a:ln>
        </p:spPr>
        <p:txBody>
          <a:bodyPr wrap="square" lIns="91440" tIns="182880" rIns="91440" bIns="182880">
            <a:spAutoFit/>
          </a:bodyPr>
          <a:lstStyle/>
          <a:p>
            <a:r>
              <a:rPr lang="en-US" sz="2200" dirty="0">
                <a:latin typeface="Calibri" pitchFamily="34" charset="0"/>
              </a:rPr>
              <a:t>Pollutant puff shown as a three-dimensional </a:t>
            </a:r>
            <a:r>
              <a:rPr lang="en-US" sz="2200" dirty="0" err="1">
                <a:latin typeface="Calibri" pitchFamily="34" charset="0"/>
              </a:rPr>
              <a:t>iso</a:t>
            </a:r>
            <a:r>
              <a:rPr lang="en-US" sz="2200" dirty="0">
                <a:latin typeface="Calibri" pitchFamily="34" charset="0"/>
              </a:rPr>
              <a:t>-surface bounded by PM</a:t>
            </a:r>
            <a:r>
              <a:rPr lang="en-US" sz="2200" baseline="-25000" dirty="0">
                <a:latin typeface="Calibri" pitchFamily="34" charset="0"/>
              </a:rPr>
              <a:t>2.5</a:t>
            </a:r>
            <a:r>
              <a:rPr lang="en-US" sz="2200" dirty="0">
                <a:latin typeface="Calibri" pitchFamily="34" charset="0"/>
              </a:rPr>
              <a:t> concentration equal to 10 µg m</a:t>
            </a:r>
            <a:r>
              <a:rPr lang="en-US" sz="2200" baseline="30000" dirty="0">
                <a:latin typeface="Calibri" pitchFamily="34" charset="0"/>
              </a:rPr>
              <a:t>-3</a:t>
            </a:r>
            <a:r>
              <a:rPr lang="en-US" sz="2200" dirty="0">
                <a:latin typeface="Calibri" pitchFamily="34" charset="0"/>
              </a:rPr>
              <a:t> crossing an intersection of </a:t>
            </a:r>
            <a:r>
              <a:rPr lang="en-US" sz="2200" i="1" dirty="0">
                <a:latin typeface="Calibri" pitchFamily="34" charset="0"/>
              </a:rPr>
              <a:t>X</a:t>
            </a:r>
            <a:r>
              <a:rPr lang="en-US" sz="2200" dirty="0">
                <a:latin typeface="Calibri" pitchFamily="34" charset="0"/>
              </a:rPr>
              <a:t> and </a:t>
            </a:r>
            <a:r>
              <a:rPr lang="en-US" sz="2200" i="1" dirty="0">
                <a:latin typeface="Calibri" pitchFamily="34" charset="0"/>
              </a:rPr>
              <a:t>Y</a:t>
            </a:r>
            <a:r>
              <a:rPr lang="en-US" sz="2200" dirty="0">
                <a:latin typeface="Calibri" pitchFamily="34" charset="0"/>
              </a:rPr>
              <a:t> grid planes. Grid lines and PM</a:t>
            </a:r>
            <a:r>
              <a:rPr lang="en-US" sz="2200" baseline="-25000" dirty="0">
                <a:latin typeface="Calibri" pitchFamily="34" charset="0"/>
              </a:rPr>
              <a:t>2.5</a:t>
            </a:r>
            <a:r>
              <a:rPr lang="en-US" sz="2200" dirty="0">
                <a:latin typeface="Calibri" pitchFamily="34" charset="0"/>
              </a:rPr>
              <a:t> concentrations (</a:t>
            </a:r>
            <a:r>
              <a:rPr lang="en-US" sz="2200" dirty="0" smtClean="0">
                <a:latin typeface="Calibri" pitchFamily="34" charset="0"/>
              </a:rPr>
              <a:t>µg m</a:t>
            </a:r>
            <a:r>
              <a:rPr lang="en-US" sz="2200" baseline="30000" dirty="0" smtClean="0">
                <a:latin typeface="Calibri" pitchFamily="34" charset="0"/>
              </a:rPr>
              <a:t>-3</a:t>
            </a:r>
            <a:r>
              <a:rPr lang="en-US" sz="2200" dirty="0">
                <a:latin typeface="Calibri" pitchFamily="34" charset="0"/>
              </a:rPr>
              <a:t>) along the planes are </a:t>
            </a:r>
            <a:r>
              <a:rPr lang="en-US" sz="2200" dirty="0" smtClean="0">
                <a:latin typeface="Calibri" pitchFamily="34" charset="0"/>
              </a:rPr>
              <a:t>also included. </a:t>
            </a:r>
          </a:p>
        </p:txBody>
      </p:sp>
      <p:sp>
        <p:nvSpPr>
          <p:cNvPr id="563" name="Text Box 472"/>
          <p:cNvSpPr txBox="1">
            <a:spLocks noChangeArrowheads="1"/>
          </p:cNvSpPr>
          <p:nvPr/>
        </p:nvSpPr>
        <p:spPr bwMode="auto">
          <a:xfrm>
            <a:off x="20633715" y="12021969"/>
            <a:ext cx="7611086" cy="1046440"/>
          </a:xfrm>
          <a:prstGeom prst="rect">
            <a:avLst/>
          </a:prstGeom>
          <a:noFill/>
          <a:ln w="9525">
            <a:noFill/>
            <a:miter lim="800000"/>
            <a:headEnd/>
            <a:tailEnd/>
          </a:ln>
        </p:spPr>
        <p:txBody>
          <a:bodyPr wrap="square" lIns="91440" tIns="182880" rIns="91440" bIns="182880">
            <a:spAutoFit/>
          </a:bodyPr>
          <a:lstStyle/>
          <a:p>
            <a:pPr algn="ctr"/>
            <a:r>
              <a:rPr lang="en-US" sz="2200" dirty="0">
                <a:latin typeface="Calibri" pitchFamily="34" charset="0"/>
              </a:rPr>
              <a:t>Side view of the </a:t>
            </a:r>
            <a:r>
              <a:rPr lang="en-US" sz="2200" dirty="0" smtClean="0">
                <a:latin typeface="Calibri" pitchFamily="34" charset="0"/>
              </a:rPr>
              <a:t>adjusted weight </a:t>
            </a:r>
            <a:r>
              <a:rPr lang="en-US" sz="2200" dirty="0">
                <a:latin typeface="Calibri" pitchFamily="34" charset="0"/>
              </a:rPr>
              <a:t>fields (b and d) estimated from (a) blank and (c) single-cell-value concentration fields (µg m</a:t>
            </a:r>
            <a:r>
              <a:rPr lang="en-US" sz="2200" baseline="30000" dirty="0">
                <a:latin typeface="Calibri" pitchFamily="34" charset="0"/>
              </a:rPr>
              <a:t>-3</a:t>
            </a:r>
            <a:r>
              <a:rPr lang="en-US" sz="2200" dirty="0">
                <a:latin typeface="Calibri" pitchFamily="34" charset="0"/>
              </a:rPr>
              <a:t>). </a:t>
            </a:r>
            <a:endParaRPr lang="en-US" sz="2200" dirty="0" smtClean="0">
              <a:latin typeface="Calibri" pitchFamily="34" charset="0"/>
            </a:endParaRPr>
          </a:p>
        </p:txBody>
      </p:sp>
      <p:cxnSp>
        <p:nvCxnSpPr>
          <p:cNvPr id="565" name="Straight Arrow Connector 564"/>
          <p:cNvCxnSpPr/>
          <p:nvPr/>
        </p:nvCxnSpPr>
        <p:spPr>
          <a:xfrm>
            <a:off x="24152999" y="10495454"/>
            <a:ext cx="588289"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8" name="Text Box 472"/>
          <p:cNvSpPr txBox="1">
            <a:spLocks noChangeArrowheads="1"/>
          </p:cNvSpPr>
          <p:nvPr/>
        </p:nvSpPr>
        <p:spPr bwMode="auto">
          <a:xfrm>
            <a:off x="16827475" y="24364691"/>
            <a:ext cx="10227141" cy="1046440"/>
          </a:xfrm>
          <a:prstGeom prst="rect">
            <a:avLst/>
          </a:prstGeom>
          <a:noFill/>
          <a:ln w="9525">
            <a:noFill/>
            <a:miter lim="800000"/>
            <a:headEnd/>
            <a:tailEnd/>
          </a:ln>
        </p:spPr>
        <p:txBody>
          <a:bodyPr wrap="square" lIns="91440" tIns="182880" rIns="91440" bIns="182880">
            <a:spAutoFit/>
          </a:bodyPr>
          <a:lstStyle/>
          <a:p>
            <a:pPr algn="ctr"/>
            <a:r>
              <a:rPr lang="en-US" sz="2200" dirty="0">
                <a:latin typeface="Calibri" pitchFamily="34" charset="0"/>
              </a:rPr>
              <a:t> Side view of grid response to a normalized weight field using </a:t>
            </a:r>
            <a:r>
              <a:rPr lang="en-US" sz="2200" dirty="0" smtClean="0">
                <a:latin typeface="Calibri" pitchFamily="34" charset="0"/>
              </a:rPr>
              <a:t>unconstrained </a:t>
            </a:r>
            <a:r>
              <a:rPr lang="en-US" sz="2200" dirty="0">
                <a:latin typeface="Calibri" pitchFamily="34" charset="0"/>
              </a:rPr>
              <a:t>adaptation and </a:t>
            </a:r>
            <a:r>
              <a:rPr lang="en-US" sz="2200" dirty="0" smtClean="0">
                <a:latin typeface="Calibri" pitchFamily="34" charset="0"/>
              </a:rPr>
              <a:t>vertically </a:t>
            </a:r>
            <a:r>
              <a:rPr lang="en-US" sz="2200" dirty="0">
                <a:latin typeface="Calibri" pitchFamily="34" charset="0"/>
              </a:rPr>
              <a:t>constrained </a:t>
            </a:r>
            <a:r>
              <a:rPr lang="en-US" sz="2200" dirty="0" smtClean="0">
                <a:latin typeface="Calibri" pitchFamily="34" charset="0"/>
              </a:rPr>
              <a:t>three-dimensional adaptation</a:t>
            </a:r>
          </a:p>
        </p:txBody>
      </p:sp>
      <p:cxnSp>
        <p:nvCxnSpPr>
          <p:cNvPr id="570" name="Straight Arrow Connector 569"/>
          <p:cNvCxnSpPr/>
          <p:nvPr/>
        </p:nvCxnSpPr>
        <p:spPr bwMode="auto">
          <a:xfrm>
            <a:off x="20473416" y="28845289"/>
            <a:ext cx="3445233" cy="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
        <p:nvSpPr>
          <p:cNvPr id="572" name="Content Placeholder 10"/>
          <p:cNvSpPr txBox="1">
            <a:spLocks/>
          </p:cNvSpPr>
          <p:nvPr/>
        </p:nvSpPr>
        <p:spPr>
          <a:xfrm>
            <a:off x="16006528" y="30632833"/>
            <a:ext cx="11870531" cy="1613375"/>
          </a:xfrm>
          <a:prstGeom prst="rect">
            <a:avLst/>
          </a:prstGeom>
        </p:spPr>
        <p:txBody>
          <a:bodyPr lIns="0" tIns="0" rIns="0" bIns="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indent="0">
              <a:buNone/>
            </a:pPr>
            <a:r>
              <a:rPr lang="en-US" sz="2600" b="1" dirty="0" smtClean="0">
                <a:latin typeface="Calibri" panose="020F0502020204030204" pitchFamily="34" charset="0"/>
                <a:sym typeface="Wingdings 3"/>
              </a:rPr>
              <a:t>Iterative grid adaptation </a:t>
            </a:r>
            <a:r>
              <a:rPr lang="en-US" sz="2600" b="1" dirty="0" smtClean="0">
                <a:latin typeface="Calibri" panose="020F0502020204030204" pitchFamily="34" charset="0"/>
                <a:sym typeface="Wingdings 3"/>
              </a:rPr>
              <a:t>continues until </a:t>
            </a:r>
            <a:r>
              <a:rPr lang="en-US" sz="2600" b="1" dirty="0" smtClean="0">
                <a:latin typeface="Calibri" panose="020F0502020204030204" pitchFamily="34" charset="0"/>
                <a:sym typeface="Wingdings 3"/>
              </a:rPr>
              <a:t>one of the grid </a:t>
            </a:r>
            <a:r>
              <a:rPr lang="en-US" sz="2600" b="1" dirty="0">
                <a:latin typeface="Calibri" panose="020F0502020204030204" pitchFamily="34" charset="0"/>
                <a:sym typeface="Wingdings 3"/>
              </a:rPr>
              <a:t>convergence </a:t>
            </a:r>
            <a:r>
              <a:rPr lang="en-US" sz="2600" b="1" dirty="0" smtClean="0">
                <a:latin typeface="Calibri" panose="020F0502020204030204" pitchFamily="34" charset="0"/>
                <a:sym typeface="Wingdings 3"/>
              </a:rPr>
              <a:t>criteria is met:</a:t>
            </a:r>
            <a:endParaRPr lang="en-US" sz="2600" b="1" dirty="0">
              <a:latin typeface="Calibri" panose="020F0502020204030204" pitchFamily="34" charset="0"/>
              <a:sym typeface="Wingdings 3"/>
            </a:endParaRPr>
          </a:p>
          <a:p>
            <a:pPr marL="228600" lvl="1" indent="0">
              <a:buNone/>
            </a:pPr>
            <a:r>
              <a:rPr lang="en-US" sz="2600" b="1" dirty="0">
                <a:latin typeface="Calibri" panose="020F0502020204030204" pitchFamily="34" charset="0"/>
                <a:sym typeface="Wingdings 3"/>
              </a:rPr>
              <a:t>	→ </a:t>
            </a:r>
            <a:r>
              <a:rPr lang="en-US" sz="2600" b="1" dirty="0" smtClean="0">
                <a:latin typeface="Calibri" panose="020F0502020204030204" pitchFamily="34" charset="0"/>
                <a:sym typeface="Wingdings 3"/>
              </a:rPr>
              <a:t>either </a:t>
            </a:r>
            <a:r>
              <a:rPr lang="en-US" sz="2600" b="1" i="1" dirty="0" smtClean="0">
                <a:latin typeface="Calibri" panose="020F0502020204030204" pitchFamily="34" charset="0"/>
                <a:sym typeface="Wingdings 3"/>
              </a:rPr>
              <a:t>the grid nodes do not move significantly</a:t>
            </a:r>
            <a:endParaRPr lang="en-US" sz="2600" b="1" i="1" dirty="0">
              <a:latin typeface="Calibri" panose="020F0502020204030204" pitchFamily="34" charset="0"/>
              <a:sym typeface="Wingdings 3"/>
            </a:endParaRPr>
          </a:p>
          <a:p>
            <a:pPr marL="228600" lvl="1" indent="0">
              <a:buNone/>
            </a:pPr>
            <a:r>
              <a:rPr lang="en-US" sz="2600" b="1" dirty="0">
                <a:latin typeface="Calibri" panose="020F0502020204030204" pitchFamily="34" charset="0"/>
                <a:sym typeface="Wingdings 3"/>
              </a:rPr>
              <a:t>	→ </a:t>
            </a:r>
            <a:r>
              <a:rPr lang="en-US" sz="2600" b="1" dirty="0" smtClean="0">
                <a:latin typeface="Calibri" panose="020F0502020204030204" pitchFamily="34" charset="0"/>
                <a:sym typeface="Wingdings 3"/>
              </a:rPr>
              <a:t>or </a:t>
            </a:r>
            <a:r>
              <a:rPr lang="en-US" sz="2600" b="1" i="1" dirty="0" smtClean="0">
                <a:latin typeface="Calibri" panose="020F0502020204030204" pitchFamily="34" charset="0"/>
                <a:sym typeface="Wingdings 3"/>
              </a:rPr>
              <a:t>maximum </a:t>
            </a:r>
            <a:r>
              <a:rPr lang="en-US" sz="2600" b="1" i="1" dirty="0">
                <a:latin typeface="Calibri" panose="020F0502020204030204" pitchFamily="34" charset="0"/>
                <a:sym typeface="Wingdings 3"/>
              </a:rPr>
              <a:t>number of </a:t>
            </a:r>
            <a:r>
              <a:rPr lang="en-US" sz="2600" b="1" i="1" dirty="0" smtClean="0">
                <a:latin typeface="Calibri" panose="020F0502020204030204" pitchFamily="34" charset="0"/>
                <a:sym typeface="Wingdings 3"/>
              </a:rPr>
              <a:t>iterations is reached</a:t>
            </a:r>
            <a:endParaRPr lang="en-US" sz="2600" b="1" i="1" dirty="0">
              <a:latin typeface="Calibri" panose="020F0502020204030204" pitchFamily="34" charset="0"/>
              <a:sym typeface="Wingdings 3"/>
            </a:endParaRPr>
          </a:p>
          <a:p>
            <a:pPr marL="685800" lvl="1" indent="-457200">
              <a:buAutoNum type="arabicPeriod"/>
            </a:pPr>
            <a:endParaRPr lang="en-US" sz="2200" dirty="0" smtClean="0">
              <a:sym typeface="Wingdings 3"/>
            </a:endParaRPr>
          </a:p>
          <a:p>
            <a:pPr marL="228600" lvl="1" indent="0">
              <a:buNone/>
            </a:pPr>
            <a:endParaRPr lang="en-US" sz="2200" dirty="0" smtClean="0">
              <a:sym typeface="Wingdings 3"/>
            </a:endParaRPr>
          </a:p>
          <a:p>
            <a:pPr marL="685800" lvl="1" indent="-457200">
              <a:buAutoNum type="arabicPeriod"/>
            </a:pPr>
            <a:endParaRPr lang="en-US" sz="2200" dirty="0">
              <a:sym typeface="Wingdings 3"/>
            </a:endParaRPr>
          </a:p>
          <a:p>
            <a:pPr marL="685800" lvl="1" indent="-457200">
              <a:buAutoNum type="arabicPeriod"/>
            </a:pPr>
            <a:endParaRPr lang="en-US" sz="2200" dirty="0" smtClean="0">
              <a:sym typeface="Wingdings 3"/>
            </a:endParaRPr>
          </a:p>
          <a:p>
            <a:pPr marL="685800" lvl="1" indent="-457200">
              <a:buAutoNum type="arabicPeriod"/>
            </a:pPr>
            <a:endParaRPr lang="en-US" sz="2200" dirty="0">
              <a:sym typeface="Wingdings 3"/>
            </a:endParaRPr>
          </a:p>
          <a:p>
            <a:pPr marL="228600" lvl="1" indent="0">
              <a:buNone/>
            </a:pPr>
            <a:endParaRPr lang="en-US" sz="2200" dirty="0">
              <a:sym typeface="Wingdings 3"/>
            </a:endParaRPr>
          </a:p>
          <a:p>
            <a:pPr marL="457200" lvl="1" indent="-228600">
              <a:buFont typeface="Arial" pitchFamily="34" charset="0"/>
              <a:buChar char="•"/>
            </a:pPr>
            <a:endParaRPr lang="en-US" sz="2200" dirty="0">
              <a:sym typeface="Wingdings 3"/>
            </a:endParaRPr>
          </a:p>
          <a:p>
            <a:pPr marL="228600" indent="0">
              <a:buNone/>
            </a:pPr>
            <a:endParaRPr lang="en-US" sz="2200" dirty="0" smtClean="0">
              <a:sym typeface="Wingdings 3"/>
            </a:endParaRPr>
          </a:p>
        </p:txBody>
      </p:sp>
      <p:sp>
        <p:nvSpPr>
          <p:cNvPr id="573" name="Text Box 472"/>
          <p:cNvSpPr txBox="1">
            <a:spLocks noChangeArrowheads="1"/>
          </p:cNvSpPr>
          <p:nvPr/>
        </p:nvSpPr>
        <p:spPr bwMode="auto">
          <a:xfrm>
            <a:off x="29775151" y="13775267"/>
            <a:ext cx="12823824" cy="1046440"/>
          </a:xfrm>
          <a:prstGeom prst="rect">
            <a:avLst/>
          </a:prstGeom>
          <a:noFill/>
          <a:ln w="9525">
            <a:noFill/>
            <a:miter lim="800000"/>
            <a:headEnd/>
            <a:tailEnd/>
          </a:ln>
        </p:spPr>
        <p:txBody>
          <a:bodyPr wrap="square" lIns="91440" tIns="182880" rIns="91440" bIns="182880">
            <a:spAutoFit/>
          </a:bodyPr>
          <a:lstStyle/>
          <a:p>
            <a:pPr algn="ctr"/>
            <a:r>
              <a:rPr lang="en-US" sz="2200" dirty="0" smtClean="0">
                <a:latin typeface="Calibri" pitchFamily="34" charset="0"/>
              </a:rPr>
              <a:t>Side </a:t>
            </a:r>
            <a:r>
              <a:rPr lang="en-US" sz="2200" dirty="0">
                <a:latin typeface="Calibri" pitchFamily="34" charset="0"/>
              </a:rPr>
              <a:t>view of three-dimensional </a:t>
            </a:r>
            <a:r>
              <a:rPr lang="en-US" sz="2200" dirty="0" err="1">
                <a:latin typeface="Calibri" pitchFamily="34" charset="0"/>
              </a:rPr>
              <a:t>iso</a:t>
            </a:r>
            <a:r>
              <a:rPr lang="en-US" sz="2200" dirty="0">
                <a:latin typeface="Calibri" pitchFamily="34" charset="0"/>
              </a:rPr>
              <a:t>-surfaces defined by </a:t>
            </a:r>
            <a:r>
              <a:rPr lang="en-US" sz="2200" dirty="0" smtClean="0">
                <a:latin typeface="Calibri" pitchFamily="34" charset="0"/>
              </a:rPr>
              <a:t>PM</a:t>
            </a:r>
            <a:r>
              <a:rPr lang="en-US" sz="2200" baseline="-25000" dirty="0" smtClean="0">
                <a:latin typeface="Calibri" pitchFamily="34" charset="0"/>
              </a:rPr>
              <a:t>2.5</a:t>
            </a:r>
            <a:r>
              <a:rPr lang="en-US" sz="2200" dirty="0" smtClean="0">
                <a:latin typeface="Calibri" pitchFamily="34" charset="0"/>
              </a:rPr>
              <a:t> </a:t>
            </a:r>
            <a:r>
              <a:rPr lang="en-US" sz="2200" dirty="0">
                <a:latin typeface="Calibri" pitchFamily="34" charset="0"/>
              </a:rPr>
              <a:t>concentration equal </a:t>
            </a:r>
            <a:r>
              <a:rPr lang="en-US" sz="2200" dirty="0" smtClean="0">
                <a:latin typeface="Calibri" pitchFamily="34" charset="0"/>
              </a:rPr>
              <a:t>to 10 </a:t>
            </a:r>
            <a:r>
              <a:rPr lang="en-US" sz="2200" dirty="0" err="1">
                <a:latin typeface="Calibri" pitchFamily="34" charset="0"/>
              </a:rPr>
              <a:t>μg</a:t>
            </a:r>
            <a:r>
              <a:rPr lang="en-US" sz="2200" dirty="0">
                <a:latin typeface="Calibri" pitchFamily="34" charset="0"/>
              </a:rPr>
              <a:t> m</a:t>
            </a:r>
            <a:r>
              <a:rPr lang="en-US" sz="2200" baseline="30000" dirty="0">
                <a:latin typeface="Calibri" pitchFamily="34" charset="0"/>
              </a:rPr>
              <a:t>-3</a:t>
            </a:r>
            <a:r>
              <a:rPr lang="en-US" sz="2200" dirty="0">
                <a:latin typeface="Calibri" pitchFamily="34" charset="0"/>
              </a:rPr>
              <a:t> in fixed and adaptive grid simulations </a:t>
            </a:r>
            <a:r>
              <a:rPr lang="en-US" sz="2200" dirty="0" smtClean="0">
                <a:latin typeface="Calibri" pitchFamily="34" charset="0"/>
              </a:rPr>
              <a:t>1</a:t>
            </a:r>
            <a:r>
              <a:rPr lang="en-US" sz="2200" dirty="0">
                <a:latin typeface="Calibri" pitchFamily="34" charset="0"/>
              </a:rPr>
              <a:t>, 5, and 10 hours after </a:t>
            </a:r>
            <a:r>
              <a:rPr lang="en-US" sz="2200" dirty="0" smtClean="0">
                <a:latin typeface="Calibri" pitchFamily="34" charset="0"/>
              </a:rPr>
              <a:t>release of pollutant puff. </a:t>
            </a:r>
          </a:p>
        </p:txBody>
      </p:sp>
      <p:sp>
        <p:nvSpPr>
          <p:cNvPr id="574" name="Content Placeholder 10"/>
          <p:cNvSpPr txBox="1">
            <a:spLocks/>
          </p:cNvSpPr>
          <p:nvPr/>
        </p:nvSpPr>
        <p:spPr>
          <a:xfrm>
            <a:off x="29388243" y="5688484"/>
            <a:ext cx="13500022" cy="718343"/>
          </a:xfrm>
          <a:prstGeom prst="rect">
            <a:avLst/>
          </a:prstGeom>
        </p:spPr>
        <p:txBody>
          <a:bodyPr lIns="0" tIns="0" rIns="0" bIns="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indent="0" algn="ctr">
              <a:buNone/>
            </a:pPr>
            <a:r>
              <a:rPr lang="en-US" sz="2600" b="1" dirty="0">
                <a:latin typeface="Calibri" panose="020F0502020204030204" pitchFamily="34" charset="0"/>
                <a:sym typeface="Wingdings 3"/>
              </a:rPr>
              <a:t>Advection of </a:t>
            </a:r>
            <a:r>
              <a:rPr lang="en-US" sz="2600" b="1" dirty="0" smtClean="0">
                <a:latin typeface="Calibri" panose="020F0502020204030204" pitchFamily="34" charset="0"/>
                <a:sym typeface="Wingdings 3"/>
              </a:rPr>
              <a:t>an instantaneous pollutant </a:t>
            </a:r>
            <a:r>
              <a:rPr lang="en-US" sz="2600" b="1" dirty="0">
                <a:latin typeface="Calibri" panose="020F0502020204030204" pitchFamily="34" charset="0"/>
                <a:sym typeface="Wingdings 3"/>
              </a:rPr>
              <a:t>puff under WRF-generated wind </a:t>
            </a:r>
            <a:r>
              <a:rPr lang="en-US" sz="2600" b="1" dirty="0" smtClean="0">
                <a:latin typeface="Calibri" panose="020F0502020204030204" pitchFamily="34" charset="0"/>
                <a:sym typeface="Wingdings 3"/>
              </a:rPr>
              <a:t>field: </a:t>
            </a:r>
            <a:endParaRPr lang="en-US" sz="2600" b="1" u="sng" dirty="0" smtClean="0">
              <a:latin typeface="Calibri" panose="020F0502020204030204" pitchFamily="34" charset="0"/>
              <a:sym typeface="Wingdings 3"/>
            </a:endParaRPr>
          </a:p>
          <a:p>
            <a:pPr marL="685800" lvl="1" indent="-457200">
              <a:buAutoNum type="arabicPeriod"/>
            </a:pPr>
            <a:endParaRPr lang="en-US" sz="2200" dirty="0">
              <a:sym typeface="Wingdings 3"/>
            </a:endParaRPr>
          </a:p>
          <a:p>
            <a:pPr marL="685800" lvl="1" indent="-457200">
              <a:buAutoNum type="arabicPeriod"/>
            </a:pPr>
            <a:endParaRPr lang="en-US" sz="2200" dirty="0" smtClean="0">
              <a:sym typeface="Wingdings 3"/>
            </a:endParaRPr>
          </a:p>
          <a:p>
            <a:pPr marL="228600" lvl="1" indent="0">
              <a:buNone/>
            </a:pPr>
            <a:endParaRPr lang="en-US" sz="2200" dirty="0" smtClean="0">
              <a:sym typeface="Wingdings 3"/>
            </a:endParaRPr>
          </a:p>
          <a:p>
            <a:pPr marL="685800" lvl="1" indent="-457200">
              <a:buAutoNum type="arabicPeriod"/>
            </a:pPr>
            <a:endParaRPr lang="en-US" sz="2200" dirty="0">
              <a:sym typeface="Wingdings 3"/>
            </a:endParaRPr>
          </a:p>
          <a:p>
            <a:pPr marL="685800" lvl="1" indent="-457200">
              <a:buAutoNum type="arabicPeriod"/>
            </a:pPr>
            <a:endParaRPr lang="en-US" sz="2200" dirty="0" smtClean="0">
              <a:sym typeface="Wingdings 3"/>
            </a:endParaRPr>
          </a:p>
          <a:p>
            <a:pPr marL="685800" lvl="1" indent="-457200">
              <a:buAutoNum type="arabicPeriod"/>
            </a:pPr>
            <a:endParaRPr lang="en-US" sz="2200" dirty="0">
              <a:sym typeface="Wingdings 3"/>
            </a:endParaRPr>
          </a:p>
          <a:p>
            <a:pPr marL="228600" lvl="1" indent="0">
              <a:buNone/>
            </a:pPr>
            <a:endParaRPr lang="en-US" sz="2200" dirty="0">
              <a:sym typeface="Wingdings 3"/>
            </a:endParaRPr>
          </a:p>
          <a:p>
            <a:pPr marL="457200" lvl="1" indent="-228600">
              <a:buFont typeface="Arial" pitchFamily="34" charset="0"/>
              <a:buChar char="•"/>
            </a:pPr>
            <a:endParaRPr lang="en-US" sz="2200" dirty="0">
              <a:sym typeface="Wingdings 3"/>
            </a:endParaRPr>
          </a:p>
          <a:p>
            <a:pPr marL="228600" indent="0">
              <a:buNone/>
            </a:pPr>
            <a:endParaRPr lang="en-US" sz="2200" dirty="0" smtClean="0">
              <a:sym typeface="Wingdings 3"/>
            </a:endParaRPr>
          </a:p>
        </p:txBody>
      </p:sp>
      <p:sp>
        <p:nvSpPr>
          <p:cNvPr id="575" name="Text Box 561"/>
          <p:cNvSpPr txBox="1">
            <a:spLocks noChangeArrowheads="1"/>
          </p:cNvSpPr>
          <p:nvPr/>
        </p:nvSpPr>
        <p:spPr bwMode="auto">
          <a:xfrm>
            <a:off x="29404294" y="18899856"/>
            <a:ext cx="13511212" cy="708025"/>
          </a:xfrm>
          <a:prstGeom prst="rect">
            <a:avLst/>
          </a:prstGeom>
          <a:solidFill>
            <a:schemeClr val="accent2"/>
          </a:solidFill>
          <a:ln w="9525">
            <a:noFill/>
            <a:miter lim="800000"/>
            <a:headEnd/>
            <a:tailEnd/>
          </a:ln>
        </p:spPr>
        <p:txBody>
          <a:bodyPr lIns="91267" tIns="45624" rIns="91267" bIns="45624">
            <a:spAutoFit/>
          </a:bodyPr>
          <a:lstStyle/>
          <a:p>
            <a:pPr algn="ctr" eaLnBrk="0" hangingPunct="0">
              <a:spcBef>
                <a:spcPct val="50000"/>
              </a:spcBef>
            </a:pPr>
            <a:r>
              <a:rPr lang="en-US" sz="4000" b="1" dirty="0" smtClean="0">
                <a:solidFill>
                  <a:srgbClr val="F8F8F8"/>
                </a:solidFill>
                <a:latin typeface="Calibri" pitchFamily="34" charset="0"/>
              </a:rPr>
              <a:t>Adaptive grid dispersion </a:t>
            </a:r>
            <a:r>
              <a:rPr lang="en-US" sz="4000" b="1" dirty="0" smtClean="0">
                <a:solidFill>
                  <a:srgbClr val="F8F8F8"/>
                </a:solidFill>
                <a:latin typeface="Calibri" pitchFamily="34" charset="0"/>
              </a:rPr>
              <a:t>test 2</a:t>
            </a:r>
            <a:endParaRPr lang="en-US" sz="4000" b="1" dirty="0">
              <a:solidFill>
                <a:srgbClr val="F8F8F8"/>
              </a:solidFill>
              <a:latin typeface="Calibri" pitchFamily="34" charset="0"/>
            </a:endParaRPr>
          </a:p>
        </p:txBody>
      </p:sp>
      <p:pic>
        <p:nvPicPr>
          <p:cNvPr id="578" name="Picture 4"/>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37710306" y="14799792"/>
            <a:ext cx="4906256" cy="2947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29637265" y="14833241"/>
            <a:ext cx="7962126" cy="2904180"/>
            <a:chOff x="29637265" y="15021923"/>
            <a:chExt cx="7962126" cy="2904180"/>
          </a:xfrm>
        </p:grpSpPr>
        <p:grpSp>
          <p:nvGrpSpPr>
            <p:cNvPr id="34" name="Group 33"/>
            <p:cNvGrpSpPr>
              <a:grpSpLocks noChangeAspect="1"/>
            </p:cNvGrpSpPr>
            <p:nvPr/>
          </p:nvGrpSpPr>
          <p:grpSpPr>
            <a:xfrm>
              <a:off x="29640499" y="15026261"/>
              <a:ext cx="7958892" cy="2899842"/>
              <a:chOff x="31941016" y="16122907"/>
              <a:chExt cx="4363936" cy="1590011"/>
            </a:xfrm>
          </p:grpSpPr>
          <p:pic>
            <p:nvPicPr>
              <p:cNvPr id="576" name="Picture 575" descr="fig 7.tif"/>
              <p:cNvPicPr>
                <a:picLocks noChangeAspect="1"/>
              </p:cNvPicPr>
              <p:nvPr/>
            </p:nvPicPr>
            <p:blipFill>
              <a:blip r:embed="rId60" cstate="print"/>
              <a:srcRect b="15628"/>
              <a:stretch>
                <a:fillRect/>
              </a:stretch>
            </p:blipFill>
            <p:spPr>
              <a:xfrm>
                <a:off x="31941016" y="16122907"/>
                <a:ext cx="2121152" cy="1590011"/>
              </a:xfrm>
              <a:prstGeom prst="rect">
                <a:avLst/>
              </a:prstGeom>
              <a:ln>
                <a:solidFill>
                  <a:schemeClr val="tx1"/>
                </a:solidFill>
              </a:ln>
            </p:spPr>
          </p:pic>
          <p:pic>
            <p:nvPicPr>
              <p:cNvPr id="577" name="Picture 576" descr="fig 8.tif"/>
              <p:cNvPicPr>
                <a:picLocks noChangeAspect="1"/>
              </p:cNvPicPr>
              <p:nvPr/>
            </p:nvPicPr>
            <p:blipFill>
              <a:blip r:embed="rId61" cstate="print"/>
              <a:srcRect b="15628"/>
              <a:stretch>
                <a:fillRect/>
              </a:stretch>
            </p:blipFill>
            <p:spPr>
              <a:xfrm>
                <a:off x="34183800" y="16122907"/>
                <a:ext cx="2121152" cy="1590011"/>
              </a:xfrm>
              <a:prstGeom prst="rect">
                <a:avLst/>
              </a:prstGeom>
              <a:ln>
                <a:solidFill>
                  <a:schemeClr val="tx1"/>
                </a:solidFill>
              </a:ln>
            </p:spPr>
          </p:pic>
        </p:grpSp>
        <p:sp>
          <p:nvSpPr>
            <p:cNvPr id="579" name="TextBox 578"/>
            <p:cNvSpPr txBox="1"/>
            <p:nvPr/>
          </p:nvSpPr>
          <p:spPr>
            <a:xfrm>
              <a:off x="29637265" y="15026261"/>
              <a:ext cx="3871766" cy="646331"/>
            </a:xfrm>
            <a:prstGeom prst="rect">
              <a:avLst/>
            </a:prstGeom>
            <a:noFill/>
          </p:spPr>
          <p:txBody>
            <a:bodyPr wrap="square" rtlCol="0">
              <a:spAutoFit/>
            </a:bodyPr>
            <a:lstStyle/>
            <a:p>
              <a:r>
                <a:rPr lang="en-US" sz="1800" b="1" dirty="0" smtClean="0">
                  <a:solidFill>
                    <a:schemeClr val="accent5"/>
                  </a:solidFill>
                  <a:latin typeface="+mn-lt"/>
                </a:rPr>
                <a:t>Unconstrained </a:t>
              </a:r>
            </a:p>
            <a:p>
              <a:r>
                <a:rPr lang="en-US" sz="1800" b="1" dirty="0" smtClean="0">
                  <a:solidFill>
                    <a:schemeClr val="accent5"/>
                  </a:solidFill>
                  <a:latin typeface="+mn-lt"/>
                </a:rPr>
                <a:t>adaptation: </a:t>
              </a:r>
              <a:endParaRPr lang="en-US" sz="1800" b="1" dirty="0">
                <a:solidFill>
                  <a:schemeClr val="accent5"/>
                </a:solidFill>
                <a:latin typeface="+mn-lt"/>
              </a:endParaRPr>
            </a:p>
          </p:txBody>
        </p:sp>
        <p:sp>
          <p:nvSpPr>
            <p:cNvPr id="580" name="TextBox 579"/>
            <p:cNvSpPr txBox="1"/>
            <p:nvPr/>
          </p:nvSpPr>
          <p:spPr>
            <a:xfrm>
              <a:off x="33727625" y="15021923"/>
              <a:ext cx="3871766" cy="923330"/>
            </a:xfrm>
            <a:prstGeom prst="rect">
              <a:avLst/>
            </a:prstGeom>
            <a:noFill/>
          </p:spPr>
          <p:txBody>
            <a:bodyPr wrap="square" rtlCol="0">
              <a:spAutoFit/>
            </a:bodyPr>
            <a:lstStyle/>
            <a:p>
              <a:r>
                <a:rPr lang="en-US" sz="1800" b="1" dirty="0" smtClean="0">
                  <a:solidFill>
                    <a:schemeClr val="accent5"/>
                  </a:solidFill>
                  <a:latin typeface="+mn-lt"/>
                </a:rPr>
                <a:t>Vertically</a:t>
              </a:r>
            </a:p>
            <a:p>
              <a:r>
                <a:rPr lang="en-US" sz="1800" b="1" dirty="0" smtClean="0">
                  <a:solidFill>
                    <a:schemeClr val="accent5"/>
                  </a:solidFill>
                  <a:latin typeface="+mn-lt"/>
                </a:rPr>
                <a:t>constrained </a:t>
              </a:r>
            </a:p>
            <a:p>
              <a:r>
                <a:rPr lang="en-US" sz="1800" b="1" dirty="0" smtClean="0">
                  <a:solidFill>
                    <a:schemeClr val="accent5"/>
                  </a:solidFill>
                  <a:latin typeface="+mn-lt"/>
                </a:rPr>
                <a:t>adaptation: </a:t>
              </a:r>
              <a:endParaRPr lang="en-US" sz="1800" b="1" dirty="0">
                <a:solidFill>
                  <a:schemeClr val="accent5"/>
                </a:solidFill>
                <a:latin typeface="+mn-lt"/>
              </a:endParaRPr>
            </a:p>
          </p:txBody>
        </p:sp>
      </p:grpSp>
      <p:sp>
        <p:nvSpPr>
          <p:cNvPr id="581" name="Text Box 472"/>
          <p:cNvSpPr txBox="1">
            <a:spLocks noChangeArrowheads="1"/>
          </p:cNvSpPr>
          <p:nvPr/>
        </p:nvSpPr>
        <p:spPr bwMode="auto">
          <a:xfrm>
            <a:off x="29404294" y="17674376"/>
            <a:ext cx="13480431" cy="1384995"/>
          </a:xfrm>
          <a:prstGeom prst="rect">
            <a:avLst/>
          </a:prstGeom>
          <a:noFill/>
          <a:ln w="9525">
            <a:noFill/>
            <a:miter lim="800000"/>
            <a:headEnd/>
            <a:tailEnd/>
          </a:ln>
        </p:spPr>
        <p:txBody>
          <a:bodyPr wrap="square" lIns="91440" tIns="182880" rIns="91440" bIns="182880">
            <a:spAutoFit/>
          </a:bodyPr>
          <a:lstStyle/>
          <a:p>
            <a:pPr algn="ctr"/>
            <a:r>
              <a:rPr lang="en-US" sz="2200" i="1" dirty="0">
                <a:latin typeface="Calibri" pitchFamily="34" charset="0"/>
              </a:rPr>
              <a:t>Y</a:t>
            </a:r>
            <a:r>
              <a:rPr lang="en-US" sz="2200" dirty="0" smtClean="0">
                <a:latin typeface="Calibri" pitchFamily="34" charset="0"/>
              </a:rPr>
              <a:t> </a:t>
            </a:r>
            <a:r>
              <a:rPr lang="en-US" sz="2200" dirty="0">
                <a:latin typeface="Calibri" pitchFamily="34" charset="0"/>
              </a:rPr>
              <a:t>grid plane intersecting </a:t>
            </a:r>
            <a:r>
              <a:rPr lang="en-US" sz="2200" dirty="0" smtClean="0">
                <a:latin typeface="Calibri" pitchFamily="34" charset="0"/>
              </a:rPr>
              <a:t>pollutant </a:t>
            </a:r>
            <a:r>
              <a:rPr lang="en-US" sz="2200" dirty="0">
                <a:latin typeface="Calibri" pitchFamily="34" charset="0"/>
              </a:rPr>
              <a:t>puff 5 hours after </a:t>
            </a:r>
            <a:r>
              <a:rPr lang="en-US" sz="2200" dirty="0" smtClean="0">
                <a:latin typeface="Calibri" pitchFamily="34" charset="0"/>
              </a:rPr>
              <a:t>release </a:t>
            </a:r>
            <a:r>
              <a:rPr lang="en-US" sz="2200" dirty="0">
                <a:latin typeface="Calibri" pitchFamily="34" charset="0"/>
              </a:rPr>
              <a:t>simulated with </a:t>
            </a:r>
            <a:r>
              <a:rPr lang="en-US" sz="2200" dirty="0" smtClean="0">
                <a:latin typeface="Calibri" pitchFamily="34" charset="0"/>
              </a:rPr>
              <a:t>unconstrained adaptation </a:t>
            </a:r>
            <a:r>
              <a:rPr lang="en-US" sz="2200" dirty="0">
                <a:latin typeface="Calibri" pitchFamily="34" charset="0"/>
              </a:rPr>
              <a:t>and </a:t>
            </a:r>
            <a:r>
              <a:rPr lang="en-US" sz="2200" dirty="0" smtClean="0">
                <a:latin typeface="Calibri" pitchFamily="34" charset="0"/>
              </a:rPr>
              <a:t>vertically </a:t>
            </a:r>
            <a:r>
              <a:rPr lang="en-US" sz="2200" dirty="0">
                <a:latin typeface="Calibri" pitchFamily="34" charset="0"/>
              </a:rPr>
              <a:t>constrained </a:t>
            </a:r>
            <a:r>
              <a:rPr lang="en-US" sz="2200" dirty="0" smtClean="0">
                <a:latin typeface="Calibri" pitchFamily="34" charset="0"/>
              </a:rPr>
              <a:t>three-dimensional </a:t>
            </a:r>
            <a:r>
              <a:rPr lang="en-US" sz="2200" dirty="0">
                <a:latin typeface="Calibri" pitchFamily="34" charset="0"/>
              </a:rPr>
              <a:t>adaptation. Maximum </a:t>
            </a:r>
            <a:r>
              <a:rPr lang="en-US" sz="2200" dirty="0" smtClean="0">
                <a:latin typeface="Calibri" pitchFamily="34" charset="0"/>
              </a:rPr>
              <a:t>concentrations </a:t>
            </a:r>
            <a:r>
              <a:rPr lang="en-US" sz="2200" dirty="0">
                <a:latin typeface="Calibri" pitchFamily="34" charset="0"/>
              </a:rPr>
              <a:t>predicted by </a:t>
            </a:r>
            <a:r>
              <a:rPr lang="en-US" sz="2200" dirty="0" smtClean="0">
                <a:latin typeface="Calibri" pitchFamily="34" charset="0"/>
              </a:rPr>
              <a:t> </a:t>
            </a:r>
            <a:r>
              <a:rPr lang="en-US" sz="2200" dirty="0">
                <a:latin typeface="Calibri" pitchFamily="34" charset="0"/>
              </a:rPr>
              <a:t>fixed </a:t>
            </a:r>
            <a:r>
              <a:rPr lang="en-US" sz="2200" dirty="0" smtClean="0">
                <a:latin typeface="Calibri" pitchFamily="34" charset="0"/>
              </a:rPr>
              <a:t>and adaptive grid simulations are </a:t>
            </a:r>
            <a:r>
              <a:rPr lang="en-US" sz="2200" dirty="0">
                <a:latin typeface="Calibri" pitchFamily="34" charset="0"/>
              </a:rPr>
              <a:t>shown </a:t>
            </a:r>
            <a:r>
              <a:rPr lang="en-US" sz="2200" dirty="0" smtClean="0">
                <a:latin typeface="Calibri" pitchFamily="34" charset="0"/>
              </a:rPr>
              <a:t>in adjacent plot. </a:t>
            </a:r>
          </a:p>
        </p:txBody>
      </p:sp>
      <p:sp>
        <p:nvSpPr>
          <p:cNvPr id="582" name="Content Placeholder 10"/>
          <p:cNvSpPr txBox="1">
            <a:spLocks/>
          </p:cNvSpPr>
          <p:nvPr/>
        </p:nvSpPr>
        <p:spPr>
          <a:xfrm>
            <a:off x="29388243" y="19668247"/>
            <a:ext cx="6113597" cy="2371715"/>
          </a:xfrm>
          <a:prstGeom prst="rect">
            <a:avLst/>
          </a:prstGeom>
        </p:spPr>
        <p:txBody>
          <a:bodyPr lIns="0" tIns="0" rIns="0" bIns="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1" indent="0">
              <a:buNone/>
            </a:pPr>
            <a:r>
              <a:rPr lang="en-US" sz="2600" b="1" dirty="0" smtClean="0">
                <a:latin typeface="Calibri" panose="020F0502020204030204" pitchFamily="34" charset="0"/>
                <a:sym typeface="Wingdings 3"/>
              </a:rPr>
              <a:t>Three-dimensional </a:t>
            </a:r>
            <a:r>
              <a:rPr lang="en-US" sz="2600" b="1" dirty="0">
                <a:latin typeface="Calibri" panose="020F0502020204030204" pitchFamily="34" charset="0"/>
                <a:sym typeface="Wingdings 3"/>
              </a:rPr>
              <a:t>refinement </a:t>
            </a:r>
            <a:r>
              <a:rPr lang="en-US" sz="2600" b="1" dirty="0" smtClean="0">
                <a:latin typeface="Calibri" panose="020F0502020204030204" pitchFamily="34" charset="0"/>
                <a:sym typeface="Wingdings 3"/>
              </a:rPr>
              <a:t> can improve simulations </a:t>
            </a:r>
            <a:r>
              <a:rPr lang="en-US" sz="2600" b="1" dirty="0">
                <a:latin typeface="Calibri" panose="020F0502020204030204" pitchFamily="34" charset="0"/>
                <a:sym typeface="Wingdings 3"/>
              </a:rPr>
              <a:t>of continuous point </a:t>
            </a:r>
            <a:r>
              <a:rPr lang="en-US" sz="2600" b="1" dirty="0" smtClean="0">
                <a:latin typeface="Calibri" panose="020F0502020204030204" pitchFamily="34" charset="0"/>
                <a:sym typeface="Wingdings 3"/>
              </a:rPr>
              <a:t>sources by retaining </a:t>
            </a:r>
            <a:r>
              <a:rPr lang="en-US" sz="2600" b="1" dirty="0">
                <a:latin typeface="Calibri" panose="020F0502020204030204" pitchFamily="34" charset="0"/>
                <a:sym typeface="Wingdings 3"/>
              </a:rPr>
              <a:t>higher concentrations along </a:t>
            </a:r>
            <a:r>
              <a:rPr lang="en-US" sz="2600" b="1" dirty="0" smtClean="0">
                <a:latin typeface="Calibri" panose="020F0502020204030204" pitchFamily="34" charset="0"/>
                <a:sym typeface="Wingdings 3"/>
              </a:rPr>
              <a:t>plume centerlines </a:t>
            </a:r>
            <a:r>
              <a:rPr lang="en-US" sz="2600" b="1" dirty="0">
                <a:latin typeface="Calibri" panose="020F0502020204030204" pitchFamily="34" charset="0"/>
                <a:sym typeface="Wingdings 3"/>
              </a:rPr>
              <a:t>and </a:t>
            </a:r>
            <a:r>
              <a:rPr lang="en-US" sz="2600" b="1" dirty="0" smtClean="0">
                <a:latin typeface="Calibri" panose="020F0502020204030204" pitchFamily="34" charset="0"/>
                <a:sym typeface="Wingdings 3"/>
              </a:rPr>
              <a:t>reducing </a:t>
            </a:r>
            <a:r>
              <a:rPr lang="en-US" sz="2600" b="1" dirty="0">
                <a:latin typeface="Calibri" panose="020F0502020204030204" pitchFamily="34" charset="0"/>
                <a:sym typeface="Wingdings 3"/>
              </a:rPr>
              <a:t>numerical </a:t>
            </a:r>
            <a:r>
              <a:rPr lang="en-US" sz="2600" b="1" dirty="0" smtClean="0">
                <a:latin typeface="Calibri" panose="020F0502020204030204" pitchFamily="34" charset="0"/>
                <a:sym typeface="Wingdings 3"/>
              </a:rPr>
              <a:t>diffusion:</a:t>
            </a:r>
          </a:p>
          <a:p>
            <a:pPr marL="228600" lvl="1" indent="0">
              <a:buNone/>
            </a:pPr>
            <a:endParaRPr lang="en-US" sz="2600" b="1" dirty="0">
              <a:latin typeface="Calibri" panose="020F0502020204030204" pitchFamily="34" charset="0"/>
              <a:sym typeface="Wingdings 3"/>
            </a:endParaRPr>
          </a:p>
          <a:p>
            <a:pPr marL="228600" lvl="1" indent="0">
              <a:buNone/>
            </a:pPr>
            <a:endParaRPr lang="en-US" sz="2600" b="1" dirty="0" smtClean="0">
              <a:latin typeface="Calibri" panose="020F0502020204030204" pitchFamily="34" charset="0"/>
              <a:sym typeface="Wingdings 3"/>
            </a:endParaRPr>
          </a:p>
          <a:p>
            <a:pPr marL="228600" lvl="1" indent="0">
              <a:buNone/>
            </a:pPr>
            <a:endParaRPr lang="en-US" sz="2600" b="1" dirty="0">
              <a:latin typeface="Calibri" panose="020F0502020204030204" pitchFamily="34" charset="0"/>
              <a:sym typeface="Wingdings 3"/>
            </a:endParaRPr>
          </a:p>
          <a:p>
            <a:pPr marL="228600" lvl="1" indent="0">
              <a:buNone/>
            </a:pPr>
            <a:endParaRPr lang="en-US" sz="2600" b="1" dirty="0" smtClean="0">
              <a:latin typeface="Calibri" panose="020F0502020204030204" pitchFamily="34" charset="0"/>
              <a:sym typeface="Wingdings 3"/>
            </a:endParaRPr>
          </a:p>
          <a:p>
            <a:pPr marL="228600" lvl="1" indent="0">
              <a:buNone/>
            </a:pPr>
            <a:endParaRPr lang="en-US" sz="2200" dirty="0">
              <a:sym typeface="Wingdings 3"/>
            </a:endParaRPr>
          </a:p>
          <a:p>
            <a:pPr marL="685800" lvl="1" indent="-457200">
              <a:buAutoNum type="arabicPeriod"/>
            </a:pPr>
            <a:endParaRPr lang="en-US" sz="2200" dirty="0" smtClean="0">
              <a:sym typeface="Wingdings 3"/>
            </a:endParaRPr>
          </a:p>
          <a:p>
            <a:pPr marL="228600" lvl="1" indent="0">
              <a:buNone/>
            </a:pPr>
            <a:endParaRPr lang="en-US" sz="2200" dirty="0" smtClean="0">
              <a:sym typeface="Wingdings 3"/>
            </a:endParaRPr>
          </a:p>
          <a:p>
            <a:pPr marL="685800" lvl="1" indent="-457200">
              <a:buAutoNum type="arabicPeriod"/>
            </a:pPr>
            <a:endParaRPr lang="en-US" sz="2200" dirty="0">
              <a:sym typeface="Wingdings 3"/>
            </a:endParaRPr>
          </a:p>
          <a:p>
            <a:pPr marL="685800" lvl="1" indent="-457200">
              <a:buAutoNum type="arabicPeriod"/>
            </a:pPr>
            <a:endParaRPr lang="en-US" sz="2200" dirty="0" smtClean="0">
              <a:sym typeface="Wingdings 3"/>
            </a:endParaRPr>
          </a:p>
          <a:p>
            <a:pPr marL="685800" lvl="1" indent="-457200">
              <a:buAutoNum type="arabicPeriod"/>
            </a:pPr>
            <a:endParaRPr lang="en-US" sz="2200" dirty="0">
              <a:sym typeface="Wingdings 3"/>
            </a:endParaRPr>
          </a:p>
          <a:p>
            <a:pPr marL="228600" lvl="1" indent="0">
              <a:buNone/>
            </a:pPr>
            <a:endParaRPr lang="en-US" sz="2200" dirty="0">
              <a:sym typeface="Wingdings 3"/>
            </a:endParaRPr>
          </a:p>
          <a:p>
            <a:pPr marL="457200" lvl="1" indent="-228600">
              <a:buFont typeface="Arial" pitchFamily="34" charset="0"/>
              <a:buChar char="•"/>
            </a:pPr>
            <a:endParaRPr lang="en-US" sz="2200" dirty="0">
              <a:sym typeface="Wingdings 3"/>
            </a:endParaRPr>
          </a:p>
          <a:p>
            <a:pPr marL="228600" indent="0">
              <a:buNone/>
            </a:pPr>
            <a:endParaRPr lang="en-US" sz="2200" dirty="0" smtClean="0">
              <a:sym typeface="Wingdings 3"/>
            </a:endParaRPr>
          </a:p>
        </p:txBody>
      </p:sp>
      <p:sp>
        <p:nvSpPr>
          <p:cNvPr id="583" name="TextBox 44"/>
          <p:cNvSpPr txBox="1">
            <a:spLocks noChangeArrowheads="1"/>
          </p:cNvSpPr>
          <p:nvPr/>
        </p:nvSpPr>
        <p:spPr bwMode="auto">
          <a:xfrm>
            <a:off x="39006780" y="19865559"/>
            <a:ext cx="3240448" cy="461665"/>
          </a:xfrm>
          <a:prstGeom prst="rect">
            <a:avLst/>
          </a:prstGeom>
          <a:noFill/>
          <a:ln w="9525">
            <a:noFill/>
            <a:miter lim="800000"/>
            <a:headEnd/>
            <a:tailEnd/>
          </a:ln>
        </p:spPr>
        <p:txBody>
          <a:bodyPr wrap="square">
            <a:spAutoFit/>
          </a:bodyPr>
          <a:lstStyle/>
          <a:p>
            <a:pPr algn="ctr"/>
            <a:r>
              <a:rPr lang="en-US" sz="2400" b="1" i="1" dirty="0" smtClean="0">
                <a:solidFill>
                  <a:schemeClr val="accent2"/>
                </a:solidFill>
                <a:latin typeface="Calibri" pitchFamily="34" charset="0"/>
              </a:rPr>
              <a:t>Adaptive Grid</a:t>
            </a:r>
            <a:endParaRPr lang="en-US" sz="2400" b="1" i="1" dirty="0">
              <a:solidFill>
                <a:schemeClr val="accent2"/>
              </a:solidFill>
              <a:latin typeface="Calibri" pitchFamily="34" charset="0"/>
            </a:endParaRPr>
          </a:p>
        </p:txBody>
      </p:sp>
      <p:sp>
        <p:nvSpPr>
          <p:cNvPr id="584" name="TextBox 45"/>
          <p:cNvSpPr txBox="1">
            <a:spLocks noChangeArrowheads="1"/>
          </p:cNvSpPr>
          <p:nvPr/>
        </p:nvSpPr>
        <p:spPr bwMode="auto">
          <a:xfrm>
            <a:off x="35655360" y="19864775"/>
            <a:ext cx="3229500" cy="461665"/>
          </a:xfrm>
          <a:prstGeom prst="rect">
            <a:avLst/>
          </a:prstGeom>
          <a:noFill/>
          <a:ln w="9525">
            <a:noFill/>
            <a:miter lim="800000"/>
            <a:headEnd/>
            <a:tailEnd/>
          </a:ln>
        </p:spPr>
        <p:txBody>
          <a:bodyPr wrap="square">
            <a:spAutoFit/>
          </a:bodyPr>
          <a:lstStyle/>
          <a:p>
            <a:pPr algn="ctr"/>
            <a:r>
              <a:rPr lang="en-US" sz="2400" b="1" i="1" dirty="0" smtClean="0">
                <a:solidFill>
                  <a:schemeClr val="accent2"/>
                </a:solidFill>
                <a:latin typeface="Calibri" pitchFamily="34" charset="0"/>
              </a:rPr>
              <a:t>Fixed Grid</a:t>
            </a:r>
            <a:endParaRPr lang="en-US" sz="2400" b="1" i="1" dirty="0">
              <a:solidFill>
                <a:schemeClr val="accent2"/>
              </a:solidFill>
              <a:latin typeface="Calibri" pitchFamily="34" charset="0"/>
            </a:endParaRPr>
          </a:p>
        </p:txBody>
      </p:sp>
      <p:sp>
        <p:nvSpPr>
          <p:cNvPr id="585" name="Text Box 472"/>
          <p:cNvSpPr txBox="1">
            <a:spLocks noChangeArrowheads="1"/>
          </p:cNvSpPr>
          <p:nvPr/>
        </p:nvSpPr>
        <p:spPr bwMode="auto">
          <a:xfrm>
            <a:off x="30226000" y="21730715"/>
            <a:ext cx="5541734" cy="1384995"/>
          </a:xfrm>
          <a:prstGeom prst="rect">
            <a:avLst/>
          </a:prstGeom>
          <a:noFill/>
          <a:ln w="9525">
            <a:noFill/>
            <a:miter lim="800000"/>
            <a:headEnd/>
            <a:tailEnd/>
          </a:ln>
        </p:spPr>
        <p:txBody>
          <a:bodyPr wrap="square" lIns="91440" tIns="182880" rIns="91440" bIns="182880">
            <a:spAutoFit/>
          </a:bodyPr>
          <a:lstStyle/>
          <a:p>
            <a:r>
              <a:rPr lang="en-US" sz="2200" i="1" dirty="0" smtClean="0">
                <a:latin typeface="Calibri" pitchFamily="34" charset="0"/>
              </a:rPr>
              <a:t>Top view </a:t>
            </a:r>
            <a:r>
              <a:rPr lang="en-US" sz="2200" i="1" dirty="0">
                <a:latin typeface="Calibri" pitchFamily="34" charset="0"/>
              </a:rPr>
              <a:t>of </a:t>
            </a:r>
            <a:r>
              <a:rPr lang="en-US" sz="2200" i="1" dirty="0" smtClean="0">
                <a:latin typeface="Calibri" pitchFamily="34" charset="0"/>
              </a:rPr>
              <a:t>PM</a:t>
            </a:r>
            <a:r>
              <a:rPr lang="en-US" sz="2200" i="1" baseline="-25000" dirty="0" smtClean="0">
                <a:latin typeface="Calibri" pitchFamily="34" charset="0"/>
              </a:rPr>
              <a:t>2.5</a:t>
            </a:r>
            <a:r>
              <a:rPr lang="en-US" sz="2200" i="1" dirty="0" smtClean="0">
                <a:latin typeface="Calibri" pitchFamily="34" charset="0"/>
              </a:rPr>
              <a:t> </a:t>
            </a:r>
            <a:r>
              <a:rPr lang="en-US" sz="2200" i="1" dirty="0">
                <a:latin typeface="Calibri" pitchFamily="34" charset="0"/>
              </a:rPr>
              <a:t>concentrations (µg m</a:t>
            </a:r>
            <a:r>
              <a:rPr lang="en-US" sz="2200" i="1" baseline="30000" dirty="0">
                <a:latin typeface="Calibri" pitchFamily="34" charset="0"/>
              </a:rPr>
              <a:t>-3</a:t>
            </a:r>
            <a:r>
              <a:rPr lang="en-US" sz="2200" i="1" dirty="0">
                <a:latin typeface="Calibri" pitchFamily="34" charset="0"/>
              </a:rPr>
              <a:t>) </a:t>
            </a:r>
            <a:r>
              <a:rPr lang="en-US" sz="2200" i="1" dirty="0" smtClean="0">
                <a:latin typeface="Calibri" pitchFamily="34" charset="0"/>
              </a:rPr>
              <a:t>simulated at 2000 m AGL under southeasterly </a:t>
            </a:r>
            <a:r>
              <a:rPr lang="en-US" sz="2200" i="1" dirty="0">
                <a:latin typeface="Calibri" pitchFamily="34" charset="0"/>
              </a:rPr>
              <a:t>wind field </a:t>
            </a:r>
            <a:r>
              <a:rPr lang="en-US" sz="2200" i="1" dirty="0" smtClean="0">
                <a:latin typeface="Calibri" pitchFamily="34" charset="0"/>
              </a:rPr>
              <a:t>using fixed and adaptive grids</a:t>
            </a:r>
            <a:endParaRPr lang="en-US" sz="2200" dirty="0" smtClean="0">
              <a:latin typeface="Calibri" pitchFamily="34" charset="0"/>
            </a:endParaRPr>
          </a:p>
        </p:txBody>
      </p:sp>
      <p:sp>
        <p:nvSpPr>
          <p:cNvPr id="586" name="Text Box 472"/>
          <p:cNvSpPr txBox="1">
            <a:spLocks noChangeArrowheads="1"/>
          </p:cNvSpPr>
          <p:nvPr/>
        </p:nvSpPr>
        <p:spPr bwMode="auto">
          <a:xfrm>
            <a:off x="30226000" y="24664415"/>
            <a:ext cx="5541734" cy="1384995"/>
          </a:xfrm>
          <a:prstGeom prst="rect">
            <a:avLst/>
          </a:prstGeom>
          <a:noFill/>
          <a:ln w="9525">
            <a:noFill/>
            <a:miter lim="800000"/>
            <a:headEnd/>
            <a:tailEnd/>
          </a:ln>
        </p:spPr>
        <p:txBody>
          <a:bodyPr wrap="square" lIns="91440" tIns="182880" rIns="91440" bIns="182880">
            <a:spAutoFit/>
          </a:bodyPr>
          <a:lstStyle/>
          <a:p>
            <a:r>
              <a:rPr lang="en-US" sz="2200" i="1" dirty="0">
                <a:latin typeface="Calibri" pitchFamily="34" charset="0"/>
              </a:rPr>
              <a:t>Side view of PM</a:t>
            </a:r>
            <a:r>
              <a:rPr lang="en-US" sz="2200" i="1" baseline="-25000" dirty="0">
                <a:latin typeface="Calibri" pitchFamily="34" charset="0"/>
              </a:rPr>
              <a:t>2.5</a:t>
            </a:r>
            <a:r>
              <a:rPr lang="en-US" sz="2200" i="1" dirty="0" smtClean="0">
                <a:latin typeface="Calibri" pitchFamily="34" charset="0"/>
              </a:rPr>
              <a:t> </a:t>
            </a:r>
            <a:r>
              <a:rPr lang="en-US" sz="2200" i="1" dirty="0">
                <a:latin typeface="Calibri" pitchFamily="34" charset="0"/>
              </a:rPr>
              <a:t>concentrations (µg m</a:t>
            </a:r>
            <a:r>
              <a:rPr lang="en-US" sz="2200" i="1" baseline="30000" dirty="0">
                <a:latin typeface="Calibri" pitchFamily="34" charset="0"/>
              </a:rPr>
              <a:t>-3</a:t>
            </a:r>
            <a:r>
              <a:rPr lang="en-US" sz="2200" i="1" dirty="0">
                <a:latin typeface="Calibri" pitchFamily="34" charset="0"/>
              </a:rPr>
              <a:t>) </a:t>
            </a:r>
            <a:r>
              <a:rPr lang="en-US" sz="2200" i="1" dirty="0" smtClean="0">
                <a:latin typeface="Calibri" pitchFamily="34" charset="0"/>
              </a:rPr>
              <a:t>simulated under </a:t>
            </a:r>
            <a:r>
              <a:rPr lang="en-US" sz="2200" i="1" dirty="0">
                <a:latin typeface="Calibri" pitchFamily="34" charset="0"/>
              </a:rPr>
              <a:t>uniform vertical wind field </a:t>
            </a:r>
            <a:r>
              <a:rPr lang="en-US" sz="2200" i="1" dirty="0" smtClean="0">
                <a:latin typeface="Calibri" pitchFamily="34" charset="0"/>
              </a:rPr>
              <a:t>using </a:t>
            </a:r>
            <a:r>
              <a:rPr lang="en-US" sz="2200" i="1" dirty="0">
                <a:latin typeface="Calibri" pitchFamily="34" charset="0"/>
              </a:rPr>
              <a:t>fixed </a:t>
            </a:r>
            <a:r>
              <a:rPr lang="en-US" sz="2200" i="1" dirty="0" smtClean="0">
                <a:latin typeface="Calibri" pitchFamily="34" charset="0"/>
              </a:rPr>
              <a:t>and adaptive grids</a:t>
            </a:r>
            <a:endParaRPr lang="en-US" sz="2200" dirty="0" smtClean="0">
              <a:latin typeface="Calibri" pitchFamily="34" charset="0"/>
            </a:endParaRPr>
          </a:p>
        </p:txBody>
      </p:sp>
    </p:spTree>
    <p:extLst>
      <p:ext uri="{BB962C8B-B14F-4D97-AF65-F5344CB8AC3E}">
        <p14:creationId xmlns:p14="http://schemas.microsoft.com/office/powerpoint/2010/main" val="324282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Custom Design 5">
      <a:dk1>
        <a:srgbClr val="002336"/>
      </a:dk1>
      <a:lt1>
        <a:srgbClr val="E8F0F8"/>
      </a:lt1>
      <a:dk2>
        <a:srgbClr val="000000"/>
      </a:dk2>
      <a:lt2>
        <a:srgbClr val="808080"/>
      </a:lt2>
      <a:accent1>
        <a:srgbClr val="FFFFEF"/>
      </a:accent1>
      <a:accent2>
        <a:srgbClr val="00679F"/>
      </a:accent2>
      <a:accent3>
        <a:srgbClr val="F2F6FB"/>
      </a:accent3>
      <a:accent4>
        <a:srgbClr val="001C2D"/>
      </a:accent4>
      <a:accent5>
        <a:srgbClr val="FFFFF6"/>
      </a:accent5>
      <a:accent6>
        <a:srgbClr val="005D90"/>
      </a:accent6>
      <a:hlink>
        <a:srgbClr val="028418"/>
      </a:hlink>
      <a:folHlink>
        <a:srgbClr val="660066"/>
      </a:folHlink>
    </a:clrScheme>
    <a:fontScheme name="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0">
              <a:srgbClr val="E16969">
                <a:tint val="66000"/>
                <a:satMod val="160000"/>
              </a:srgbClr>
            </a:gs>
            <a:gs pos="50000">
              <a:srgbClr val="E16969">
                <a:tint val="44500"/>
                <a:satMod val="160000"/>
              </a:srgbClr>
            </a:gs>
            <a:gs pos="100000">
              <a:srgbClr val="E16969">
                <a:tint val="23500"/>
                <a:satMod val="160000"/>
              </a:srgbClr>
            </a:gs>
          </a:gsLst>
          <a:lin ang="16200000" scaled="1"/>
          <a:tileRect/>
        </a:gradFill>
        <a:ln w="19050">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algn="ctr" defTabSz="4389438" rtl="0" eaLnBrk="1" fontAlgn="base" latinLnBrk="0" hangingPunct="1">
          <a:lnSpc>
            <a:spcPct val="100000"/>
          </a:lnSpc>
          <a:spcBef>
            <a:spcPct val="0"/>
          </a:spcBef>
          <a:spcAft>
            <a:spcPct val="0"/>
          </a:spcAft>
          <a:buClrTx/>
          <a:buSzTx/>
          <a:buFontTx/>
          <a:buNone/>
          <a:tabLst/>
          <a:defRPr sz="2500" b="1" i="1" dirty="0" smtClean="0">
            <a:solidFill>
              <a:schemeClr val="tx2"/>
            </a:solidFill>
            <a:latin typeface="Arial Narrow" pitchFamily="34" charset="0"/>
          </a:defRPr>
        </a:defPPr>
      </a:lstStyle>
      <a:style>
        <a:lnRef idx="1">
          <a:schemeClr val="accent2"/>
        </a:lnRef>
        <a:fillRef idx="2">
          <a:schemeClr val="accent2"/>
        </a:fillRef>
        <a:effectRef idx="1">
          <a:schemeClr val="accent2"/>
        </a:effectRef>
        <a:fontRef idx="minor">
          <a:schemeClr val="dk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clrMap bg1="lt1" tx1="dk1" bg2="lt2" tx2="dk2" accent1="accent1" accent2="accent2" accent3="accent3" accent4="accent4" accent5="accent5" accent6="accent6" hlink="hlink" folHlink="folHlink"/>
    </a:extraClrScheme>
    <a:extraClrScheme>
      <a:clrScheme name="Custom Design 2">
        <a:dk1>
          <a:srgbClr val="603000"/>
        </a:dk1>
        <a:lt1>
          <a:srgbClr val="CF9860"/>
        </a:lt1>
        <a:dk2>
          <a:srgbClr val="000000"/>
        </a:dk2>
        <a:lt2>
          <a:srgbClr val="808080"/>
        </a:lt2>
        <a:accent1>
          <a:srgbClr val="FFFFCF"/>
        </a:accent1>
        <a:accent2>
          <a:srgbClr val="603000"/>
        </a:accent2>
        <a:accent3>
          <a:srgbClr val="E4CAB6"/>
        </a:accent3>
        <a:accent4>
          <a:srgbClr val="512700"/>
        </a:accent4>
        <a:accent5>
          <a:srgbClr val="FFFFE4"/>
        </a:accent5>
        <a:accent6>
          <a:srgbClr val="56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Custom Design 3">
        <a:dk1>
          <a:srgbClr val="505750"/>
        </a:dk1>
        <a:lt1>
          <a:srgbClr val="FFFFFF"/>
        </a:lt1>
        <a:dk2>
          <a:srgbClr val="000000"/>
        </a:dk2>
        <a:lt2>
          <a:srgbClr val="808080"/>
        </a:lt2>
        <a:accent1>
          <a:srgbClr val="DFDFDF"/>
        </a:accent1>
        <a:accent2>
          <a:srgbClr val="9F3000"/>
        </a:accent2>
        <a:accent3>
          <a:srgbClr val="FFFFFF"/>
        </a:accent3>
        <a:accent4>
          <a:srgbClr val="434943"/>
        </a:accent4>
        <a:accent5>
          <a:srgbClr val="ECECEC"/>
        </a:accent5>
        <a:accent6>
          <a:srgbClr val="90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Custom Design 4">
        <a:dk1>
          <a:srgbClr val="3A0000"/>
        </a:dk1>
        <a:lt1>
          <a:srgbClr val="FFFFFF"/>
        </a:lt1>
        <a:dk2>
          <a:srgbClr val="000000"/>
        </a:dk2>
        <a:lt2>
          <a:srgbClr val="808080"/>
        </a:lt2>
        <a:accent1>
          <a:srgbClr val="FFFFCF"/>
        </a:accent1>
        <a:accent2>
          <a:srgbClr val="9F0000"/>
        </a:accent2>
        <a:accent3>
          <a:srgbClr val="FFFFFF"/>
        </a:accent3>
        <a:accent4>
          <a:srgbClr val="300000"/>
        </a:accent4>
        <a:accent5>
          <a:srgbClr val="FFFFE4"/>
        </a:accent5>
        <a:accent6>
          <a:srgbClr val="90000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5">
        <a:dk1>
          <a:srgbClr val="002336"/>
        </a:dk1>
        <a:lt1>
          <a:srgbClr val="E8F0F8"/>
        </a:lt1>
        <a:dk2>
          <a:srgbClr val="000000"/>
        </a:dk2>
        <a:lt2>
          <a:srgbClr val="808080"/>
        </a:lt2>
        <a:accent1>
          <a:srgbClr val="FFFFEF"/>
        </a:accent1>
        <a:accent2>
          <a:srgbClr val="00679F"/>
        </a:accent2>
        <a:accent3>
          <a:srgbClr val="F2F6FB"/>
        </a:accent3>
        <a:accent4>
          <a:srgbClr val="001C2D"/>
        </a:accent4>
        <a:accent5>
          <a:srgbClr val="FFFFF6"/>
        </a:accent5>
        <a:accent6>
          <a:srgbClr val="005D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6">
        <a:dk1>
          <a:srgbClr val="002336"/>
        </a:dk1>
        <a:lt1>
          <a:srgbClr val="CFCFFF"/>
        </a:lt1>
        <a:dk2>
          <a:srgbClr val="000000"/>
        </a:dk2>
        <a:lt2>
          <a:srgbClr val="808080"/>
        </a:lt2>
        <a:accent1>
          <a:srgbClr val="FFFFFF"/>
        </a:accent1>
        <a:accent2>
          <a:srgbClr val="003060"/>
        </a:accent2>
        <a:accent3>
          <a:srgbClr val="E4E4FF"/>
        </a:accent3>
        <a:accent4>
          <a:srgbClr val="001C2D"/>
        </a:accent4>
        <a:accent5>
          <a:srgbClr val="FFFFFF"/>
        </a:accent5>
        <a:accent6>
          <a:srgbClr val="002A56"/>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EAEAEA"/>
        </a:accent1>
        <a:accent2>
          <a:srgbClr val="4B4B4B"/>
        </a:accent2>
        <a:accent3>
          <a:srgbClr val="FFFFFF"/>
        </a:accent3>
        <a:accent4>
          <a:srgbClr val="000000"/>
        </a:accent4>
        <a:accent5>
          <a:srgbClr val="F3F3F3"/>
        </a:accent5>
        <a:accent6>
          <a:srgbClr val="434343"/>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8">
        <a:dk1>
          <a:srgbClr val="000000"/>
        </a:dk1>
        <a:lt1>
          <a:srgbClr val="E3DABB"/>
        </a:lt1>
        <a:dk2>
          <a:srgbClr val="000000"/>
        </a:dk2>
        <a:lt2>
          <a:srgbClr val="808080"/>
        </a:lt2>
        <a:accent1>
          <a:srgbClr val="EAEAEA"/>
        </a:accent1>
        <a:accent2>
          <a:srgbClr val="065290"/>
        </a:accent2>
        <a:accent3>
          <a:srgbClr val="EFEADA"/>
        </a:accent3>
        <a:accent4>
          <a:srgbClr val="000000"/>
        </a:accent4>
        <a:accent5>
          <a:srgbClr val="F3F3F3"/>
        </a:accent5>
        <a:accent6>
          <a:srgbClr val="054982"/>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9">
        <a:dk1>
          <a:srgbClr val="00009F"/>
        </a:dk1>
        <a:lt1>
          <a:srgbClr val="FFCFFF"/>
        </a:lt1>
        <a:dk2>
          <a:srgbClr val="000000"/>
        </a:dk2>
        <a:lt2>
          <a:srgbClr val="808080"/>
        </a:lt2>
        <a:accent1>
          <a:srgbClr val="FFFFFF"/>
        </a:accent1>
        <a:accent2>
          <a:srgbClr val="60009F"/>
        </a:accent2>
        <a:accent3>
          <a:srgbClr val="FFE4FF"/>
        </a:accent3>
        <a:accent4>
          <a:srgbClr val="000087"/>
        </a:accent4>
        <a:accent5>
          <a:srgbClr val="FFFFFF"/>
        </a:accent5>
        <a:accent6>
          <a:srgbClr val="5600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10">
        <a:dk1>
          <a:srgbClr val="003000"/>
        </a:dk1>
        <a:lt1>
          <a:srgbClr val="9FCF9F"/>
        </a:lt1>
        <a:dk2>
          <a:srgbClr val="000000"/>
        </a:dk2>
        <a:lt2>
          <a:srgbClr val="808080"/>
        </a:lt2>
        <a:accent1>
          <a:srgbClr val="FFFFFF"/>
        </a:accent1>
        <a:accent2>
          <a:srgbClr val="006730"/>
        </a:accent2>
        <a:accent3>
          <a:srgbClr val="CDE4CD"/>
        </a:accent3>
        <a:accent4>
          <a:srgbClr val="002700"/>
        </a:accent4>
        <a:accent5>
          <a:srgbClr val="FFFFFF"/>
        </a:accent5>
        <a:accent6>
          <a:srgbClr val="005D2A"/>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11">
        <a:dk1>
          <a:srgbClr val="000000"/>
        </a:dk1>
        <a:lt1>
          <a:srgbClr val="FFFFD5"/>
        </a:lt1>
        <a:dk2>
          <a:srgbClr val="000000"/>
        </a:dk2>
        <a:lt2>
          <a:srgbClr val="808080"/>
        </a:lt2>
        <a:accent1>
          <a:srgbClr val="D7DFCF"/>
        </a:accent1>
        <a:accent2>
          <a:srgbClr val="661600"/>
        </a:accent2>
        <a:accent3>
          <a:srgbClr val="FFFFE7"/>
        </a:accent3>
        <a:accent4>
          <a:srgbClr val="000000"/>
        </a:accent4>
        <a:accent5>
          <a:srgbClr val="E8ECE4"/>
        </a:accent5>
        <a:accent6>
          <a:srgbClr val="5C1300"/>
        </a:accent6>
        <a:hlink>
          <a:srgbClr val="008000"/>
        </a:hlink>
        <a:folHlink>
          <a:srgbClr val="8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fontScheme name="1_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1_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clrMap bg1="lt1" tx1="dk1" bg2="lt2" tx2="dk2" accent1="accent1" accent2="accent2" accent3="accent3" accent4="accent4" accent5="accent5" accent6="accent6" hlink="hlink" folHlink="folHlink"/>
    </a:extraClrScheme>
    <a:extraClrScheme>
      <a:clrScheme name="1_Custom Design 2">
        <a:dk1>
          <a:srgbClr val="603000"/>
        </a:dk1>
        <a:lt1>
          <a:srgbClr val="CF9860"/>
        </a:lt1>
        <a:dk2>
          <a:srgbClr val="000000"/>
        </a:dk2>
        <a:lt2>
          <a:srgbClr val="808080"/>
        </a:lt2>
        <a:accent1>
          <a:srgbClr val="FFFFCF"/>
        </a:accent1>
        <a:accent2>
          <a:srgbClr val="603000"/>
        </a:accent2>
        <a:accent3>
          <a:srgbClr val="E4CAB6"/>
        </a:accent3>
        <a:accent4>
          <a:srgbClr val="512700"/>
        </a:accent4>
        <a:accent5>
          <a:srgbClr val="FFFFE4"/>
        </a:accent5>
        <a:accent6>
          <a:srgbClr val="56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1_Custom Design 3">
        <a:dk1>
          <a:srgbClr val="505750"/>
        </a:dk1>
        <a:lt1>
          <a:srgbClr val="FFFFFF"/>
        </a:lt1>
        <a:dk2>
          <a:srgbClr val="000000"/>
        </a:dk2>
        <a:lt2>
          <a:srgbClr val="808080"/>
        </a:lt2>
        <a:accent1>
          <a:srgbClr val="DFDFDF"/>
        </a:accent1>
        <a:accent2>
          <a:srgbClr val="9F3000"/>
        </a:accent2>
        <a:accent3>
          <a:srgbClr val="FFFFFF"/>
        </a:accent3>
        <a:accent4>
          <a:srgbClr val="434943"/>
        </a:accent4>
        <a:accent5>
          <a:srgbClr val="ECECEC"/>
        </a:accent5>
        <a:accent6>
          <a:srgbClr val="90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1_Custom Design 4">
        <a:dk1>
          <a:srgbClr val="3A0000"/>
        </a:dk1>
        <a:lt1>
          <a:srgbClr val="FFFFFF"/>
        </a:lt1>
        <a:dk2>
          <a:srgbClr val="000000"/>
        </a:dk2>
        <a:lt2>
          <a:srgbClr val="808080"/>
        </a:lt2>
        <a:accent1>
          <a:srgbClr val="FFFFCF"/>
        </a:accent1>
        <a:accent2>
          <a:srgbClr val="9F0000"/>
        </a:accent2>
        <a:accent3>
          <a:srgbClr val="FFFFFF"/>
        </a:accent3>
        <a:accent4>
          <a:srgbClr val="300000"/>
        </a:accent4>
        <a:accent5>
          <a:srgbClr val="FFFFE4"/>
        </a:accent5>
        <a:accent6>
          <a:srgbClr val="90000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1_Custom Design 5">
        <a:dk1>
          <a:srgbClr val="002336"/>
        </a:dk1>
        <a:lt1>
          <a:srgbClr val="E8F0F8"/>
        </a:lt1>
        <a:dk2>
          <a:srgbClr val="000000"/>
        </a:dk2>
        <a:lt2>
          <a:srgbClr val="808080"/>
        </a:lt2>
        <a:accent1>
          <a:srgbClr val="FFFFEF"/>
        </a:accent1>
        <a:accent2>
          <a:srgbClr val="00679F"/>
        </a:accent2>
        <a:accent3>
          <a:srgbClr val="F2F6FB"/>
        </a:accent3>
        <a:accent4>
          <a:srgbClr val="001C2D"/>
        </a:accent4>
        <a:accent5>
          <a:srgbClr val="FFFFF6"/>
        </a:accent5>
        <a:accent6>
          <a:srgbClr val="005D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1_Custom Design 6">
        <a:dk1>
          <a:srgbClr val="002336"/>
        </a:dk1>
        <a:lt1>
          <a:srgbClr val="CFCFFF"/>
        </a:lt1>
        <a:dk2>
          <a:srgbClr val="000000"/>
        </a:dk2>
        <a:lt2>
          <a:srgbClr val="808080"/>
        </a:lt2>
        <a:accent1>
          <a:srgbClr val="FFFFFF"/>
        </a:accent1>
        <a:accent2>
          <a:srgbClr val="003060"/>
        </a:accent2>
        <a:accent3>
          <a:srgbClr val="E4E4FF"/>
        </a:accent3>
        <a:accent4>
          <a:srgbClr val="001C2D"/>
        </a:accent4>
        <a:accent5>
          <a:srgbClr val="FFFFFF"/>
        </a:accent5>
        <a:accent6>
          <a:srgbClr val="002A56"/>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1_Custom Design 7">
        <a:dk1>
          <a:srgbClr val="000000"/>
        </a:dk1>
        <a:lt1>
          <a:srgbClr val="FFFFFF"/>
        </a:lt1>
        <a:dk2>
          <a:srgbClr val="000000"/>
        </a:dk2>
        <a:lt2>
          <a:srgbClr val="808080"/>
        </a:lt2>
        <a:accent1>
          <a:srgbClr val="EAEAEA"/>
        </a:accent1>
        <a:accent2>
          <a:srgbClr val="4B4B4B"/>
        </a:accent2>
        <a:accent3>
          <a:srgbClr val="FFFFFF"/>
        </a:accent3>
        <a:accent4>
          <a:srgbClr val="000000"/>
        </a:accent4>
        <a:accent5>
          <a:srgbClr val="F3F3F3"/>
        </a:accent5>
        <a:accent6>
          <a:srgbClr val="434343"/>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1_Custom Design 8">
        <a:dk1>
          <a:srgbClr val="000000"/>
        </a:dk1>
        <a:lt1>
          <a:srgbClr val="E3DABB"/>
        </a:lt1>
        <a:dk2>
          <a:srgbClr val="000000"/>
        </a:dk2>
        <a:lt2>
          <a:srgbClr val="808080"/>
        </a:lt2>
        <a:accent1>
          <a:srgbClr val="EAEAEA"/>
        </a:accent1>
        <a:accent2>
          <a:srgbClr val="065290"/>
        </a:accent2>
        <a:accent3>
          <a:srgbClr val="EFEADA"/>
        </a:accent3>
        <a:accent4>
          <a:srgbClr val="000000"/>
        </a:accent4>
        <a:accent5>
          <a:srgbClr val="F3F3F3"/>
        </a:accent5>
        <a:accent6>
          <a:srgbClr val="054982"/>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1_Custom Design 9">
        <a:dk1>
          <a:srgbClr val="00009F"/>
        </a:dk1>
        <a:lt1>
          <a:srgbClr val="FFCFFF"/>
        </a:lt1>
        <a:dk2>
          <a:srgbClr val="000000"/>
        </a:dk2>
        <a:lt2>
          <a:srgbClr val="808080"/>
        </a:lt2>
        <a:accent1>
          <a:srgbClr val="FFFFFF"/>
        </a:accent1>
        <a:accent2>
          <a:srgbClr val="60009F"/>
        </a:accent2>
        <a:accent3>
          <a:srgbClr val="FFE4FF"/>
        </a:accent3>
        <a:accent4>
          <a:srgbClr val="000087"/>
        </a:accent4>
        <a:accent5>
          <a:srgbClr val="FFFFFF"/>
        </a:accent5>
        <a:accent6>
          <a:srgbClr val="5600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1_Custom Design 10">
        <a:dk1>
          <a:srgbClr val="003000"/>
        </a:dk1>
        <a:lt1>
          <a:srgbClr val="9FCF9F"/>
        </a:lt1>
        <a:dk2>
          <a:srgbClr val="000000"/>
        </a:dk2>
        <a:lt2>
          <a:srgbClr val="808080"/>
        </a:lt2>
        <a:accent1>
          <a:srgbClr val="FFFFFF"/>
        </a:accent1>
        <a:accent2>
          <a:srgbClr val="006730"/>
        </a:accent2>
        <a:accent3>
          <a:srgbClr val="CDE4CD"/>
        </a:accent3>
        <a:accent4>
          <a:srgbClr val="002700"/>
        </a:accent4>
        <a:accent5>
          <a:srgbClr val="FFFFFF"/>
        </a:accent5>
        <a:accent6>
          <a:srgbClr val="005D2A"/>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1_Custom Design 11">
        <a:dk1>
          <a:srgbClr val="000000"/>
        </a:dk1>
        <a:lt1>
          <a:srgbClr val="FFFFD5"/>
        </a:lt1>
        <a:dk2>
          <a:srgbClr val="000000"/>
        </a:dk2>
        <a:lt2>
          <a:srgbClr val="808080"/>
        </a:lt2>
        <a:accent1>
          <a:srgbClr val="D7DFCF"/>
        </a:accent1>
        <a:accent2>
          <a:srgbClr val="661600"/>
        </a:accent2>
        <a:accent3>
          <a:srgbClr val="FFFFE7"/>
        </a:accent3>
        <a:accent4>
          <a:srgbClr val="000000"/>
        </a:accent4>
        <a:accent5>
          <a:srgbClr val="E8ECE4"/>
        </a:accent5>
        <a:accent6>
          <a:srgbClr val="5C1300"/>
        </a:accent6>
        <a:hlink>
          <a:srgbClr val="008000"/>
        </a:hlink>
        <a:folHlink>
          <a:srgbClr val="80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2_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fontScheme name="2_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2_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clrMap bg1="lt1" tx1="dk1" bg2="lt2" tx2="dk2" accent1="accent1" accent2="accent2" accent3="accent3" accent4="accent4" accent5="accent5" accent6="accent6" hlink="hlink" folHlink="folHlink"/>
    </a:extraClrScheme>
    <a:extraClrScheme>
      <a:clrScheme name="2_Custom Design 2">
        <a:dk1>
          <a:srgbClr val="603000"/>
        </a:dk1>
        <a:lt1>
          <a:srgbClr val="CF9860"/>
        </a:lt1>
        <a:dk2>
          <a:srgbClr val="000000"/>
        </a:dk2>
        <a:lt2>
          <a:srgbClr val="808080"/>
        </a:lt2>
        <a:accent1>
          <a:srgbClr val="FFFFCF"/>
        </a:accent1>
        <a:accent2>
          <a:srgbClr val="603000"/>
        </a:accent2>
        <a:accent3>
          <a:srgbClr val="E4CAB6"/>
        </a:accent3>
        <a:accent4>
          <a:srgbClr val="512700"/>
        </a:accent4>
        <a:accent5>
          <a:srgbClr val="FFFFE4"/>
        </a:accent5>
        <a:accent6>
          <a:srgbClr val="56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2_Custom Design 3">
        <a:dk1>
          <a:srgbClr val="505750"/>
        </a:dk1>
        <a:lt1>
          <a:srgbClr val="FFFFFF"/>
        </a:lt1>
        <a:dk2>
          <a:srgbClr val="000000"/>
        </a:dk2>
        <a:lt2>
          <a:srgbClr val="808080"/>
        </a:lt2>
        <a:accent1>
          <a:srgbClr val="DFDFDF"/>
        </a:accent1>
        <a:accent2>
          <a:srgbClr val="9F3000"/>
        </a:accent2>
        <a:accent3>
          <a:srgbClr val="FFFFFF"/>
        </a:accent3>
        <a:accent4>
          <a:srgbClr val="434943"/>
        </a:accent4>
        <a:accent5>
          <a:srgbClr val="ECECEC"/>
        </a:accent5>
        <a:accent6>
          <a:srgbClr val="90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2_Custom Design 4">
        <a:dk1>
          <a:srgbClr val="3A0000"/>
        </a:dk1>
        <a:lt1>
          <a:srgbClr val="FFFFFF"/>
        </a:lt1>
        <a:dk2>
          <a:srgbClr val="000000"/>
        </a:dk2>
        <a:lt2>
          <a:srgbClr val="808080"/>
        </a:lt2>
        <a:accent1>
          <a:srgbClr val="FFFFCF"/>
        </a:accent1>
        <a:accent2>
          <a:srgbClr val="9F0000"/>
        </a:accent2>
        <a:accent3>
          <a:srgbClr val="FFFFFF"/>
        </a:accent3>
        <a:accent4>
          <a:srgbClr val="300000"/>
        </a:accent4>
        <a:accent5>
          <a:srgbClr val="FFFFE4"/>
        </a:accent5>
        <a:accent6>
          <a:srgbClr val="90000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2_Custom Design 5">
        <a:dk1>
          <a:srgbClr val="002336"/>
        </a:dk1>
        <a:lt1>
          <a:srgbClr val="E8F0F8"/>
        </a:lt1>
        <a:dk2>
          <a:srgbClr val="000000"/>
        </a:dk2>
        <a:lt2>
          <a:srgbClr val="808080"/>
        </a:lt2>
        <a:accent1>
          <a:srgbClr val="FFFFEF"/>
        </a:accent1>
        <a:accent2>
          <a:srgbClr val="00679F"/>
        </a:accent2>
        <a:accent3>
          <a:srgbClr val="F2F6FB"/>
        </a:accent3>
        <a:accent4>
          <a:srgbClr val="001C2D"/>
        </a:accent4>
        <a:accent5>
          <a:srgbClr val="FFFFF6"/>
        </a:accent5>
        <a:accent6>
          <a:srgbClr val="005D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2_Custom Design 6">
        <a:dk1>
          <a:srgbClr val="002336"/>
        </a:dk1>
        <a:lt1>
          <a:srgbClr val="CFCFFF"/>
        </a:lt1>
        <a:dk2>
          <a:srgbClr val="000000"/>
        </a:dk2>
        <a:lt2>
          <a:srgbClr val="808080"/>
        </a:lt2>
        <a:accent1>
          <a:srgbClr val="FFFFFF"/>
        </a:accent1>
        <a:accent2>
          <a:srgbClr val="003060"/>
        </a:accent2>
        <a:accent3>
          <a:srgbClr val="E4E4FF"/>
        </a:accent3>
        <a:accent4>
          <a:srgbClr val="001C2D"/>
        </a:accent4>
        <a:accent5>
          <a:srgbClr val="FFFFFF"/>
        </a:accent5>
        <a:accent6>
          <a:srgbClr val="002A56"/>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2_Custom Design 7">
        <a:dk1>
          <a:srgbClr val="000000"/>
        </a:dk1>
        <a:lt1>
          <a:srgbClr val="FFFFFF"/>
        </a:lt1>
        <a:dk2>
          <a:srgbClr val="000000"/>
        </a:dk2>
        <a:lt2>
          <a:srgbClr val="808080"/>
        </a:lt2>
        <a:accent1>
          <a:srgbClr val="EAEAEA"/>
        </a:accent1>
        <a:accent2>
          <a:srgbClr val="4B4B4B"/>
        </a:accent2>
        <a:accent3>
          <a:srgbClr val="FFFFFF"/>
        </a:accent3>
        <a:accent4>
          <a:srgbClr val="000000"/>
        </a:accent4>
        <a:accent5>
          <a:srgbClr val="F3F3F3"/>
        </a:accent5>
        <a:accent6>
          <a:srgbClr val="434343"/>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2_Custom Design 8">
        <a:dk1>
          <a:srgbClr val="000000"/>
        </a:dk1>
        <a:lt1>
          <a:srgbClr val="E3DABB"/>
        </a:lt1>
        <a:dk2>
          <a:srgbClr val="000000"/>
        </a:dk2>
        <a:lt2>
          <a:srgbClr val="808080"/>
        </a:lt2>
        <a:accent1>
          <a:srgbClr val="EAEAEA"/>
        </a:accent1>
        <a:accent2>
          <a:srgbClr val="065290"/>
        </a:accent2>
        <a:accent3>
          <a:srgbClr val="EFEADA"/>
        </a:accent3>
        <a:accent4>
          <a:srgbClr val="000000"/>
        </a:accent4>
        <a:accent5>
          <a:srgbClr val="F3F3F3"/>
        </a:accent5>
        <a:accent6>
          <a:srgbClr val="054982"/>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2_Custom Design 9">
        <a:dk1>
          <a:srgbClr val="00009F"/>
        </a:dk1>
        <a:lt1>
          <a:srgbClr val="FFCFFF"/>
        </a:lt1>
        <a:dk2>
          <a:srgbClr val="000000"/>
        </a:dk2>
        <a:lt2>
          <a:srgbClr val="808080"/>
        </a:lt2>
        <a:accent1>
          <a:srgbClr val="FFFFFF"/>
        </a:accent1>
        <a:accent2>
          <a:srgbClr val="60009F"/>
        </a:accent2>
        <a:accent3>
          <a:srgbClr val="FFE4FF"/>
        </a:accent3>
        <a:accent4>
          <a:srgbClr val="000087"/>
        </a:accent4>
        <a:accent5>
          <a:srgbClr val="FFFFFF"/>
        </a:accent5>
        <a:accent6>
          <a:srgbClr val="5600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2_Custom Design 10">
        <a:dk1>
          <a:srgbClr val="003000"/>
        </a:dk1>
        <a:lt1>
          <a:srgbClr val="9FCF9F"/>
        </a:lt1>
        <a:dk2>
          <a:srgbClr val="000000"/>
        </a:dk2>
        <a:lt2>
          <a:srgbClr val="808080"/>
        </a:lt2>
        <a:accent1>
          <a:srgbClr val="FFFFFF"/>
        </a:accent1>
        <a:accent2>
          <a:srgbClr val="006730"/>
        </a:accent2>
        <a:accent3>
          <a:srgbClr val="CDE4CD"/>
        </a:accent3>
        <a:accent4>
          <a:srgbClr val="002700"/>
        </a:accent4>
        <a:accent5>
          <a:srgbClr val="FFFFFF"/>
        </a:accent5>
        <a:accent6>
          <a:srgbClr val="005D2A"/>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2_Custom Design 11">
        <a:dk1>
          <a:srgbClr val="000000"/>
        </a:dk1>
        <a:lt1>
          <a:srgbClr val="FFFFD5"/>
        </a:lt1>
        <a:dk2>
          <a:srgbClr val="000000"/>
        </a:dk2>
        <a:lt2>
          <a:srgbClr val="808080"/>
        </a:lt2>
        <a:accent1>
          <a:srgbClr val="D7DFCF"/>
        </a:accent1>
        <a:accent2>
          <a:srgbClr val="661600"/>
        </a:accent2>
        <a:accent3>
          <a:srgbClr val="FFFFE7"/>
        </a:accent3>
        <a:accent4>
          <a:srgbClr val="000000"/>
        </a:accent4>
        <a:accent5>
          <a:srgbClr val="E8ECE4"/>
        </a:accent5>
        <a:accent6>
          <a:srgbClr val="5C1300"/>
        </a:accent6>
        <a:hlink>
          <a:srgbClr val="008000"/>
        </a:hlink>
        <a:folHlink>
          <a:srgbClr val="80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14590</TotalTime>
  <Words>762</Words>
  <Application>Microsoft Office PowerPoint</Application>
  <PresentationFormat>Custom</PresentationFormat>
  <Paragraphs>155</Paragraphs>
  <Slides>1</Slides>
  <Notes>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vt:i4>
      </vt:variant>
    </vt:vector>
  </HeadingPairs>
  <TitlesOfParts>
    <vt:vector size="5" baseType="lpstr">
      <vt:lpstr>Custom Design</vt:lpstr>
      <vt:lpstr>1_Custom Design</vt:lpstr>
      <vt:lpstr>2_Custom Design</vt:lpstr>
      <vt:lpstr>Equation</vt:lpstr>
      <vt:lpstr>PowerPoint Presentation</vt:lpstr>
    </vt:vector>
  </TitlesOfParts>
  <Company>www.PosterPresentations.com</Company>
  <LinksUpToDate>false</LinksUpToDate>
  <SharedDoc>false</SharedDoc>
  <HyperlinkBase>http://www.posterpresentations.com</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48x48 Poster Template</dc:title>
  <dc:subject>Free PowerPoint poster templates</dc:subject>
  <dc:creator>Fernando Garcia Menendez</dc:creator>
  <cp:keywords>poster presentation, poster design, poster template</cp:keywords>
  <dc:description>Non-authorized printing of this poster template by any commercial printing service other than PosterPresentations.com is strictly prohibited._x000d_
Non-profit educational printing centers are exempt._x000d_
To obtain printing authorization call:_x000d_
1.866.649.3004_x000d_
_x000d_
© 2007 Canterbury Media Services, Inc</dc:description>
  <cp:lastModifiedBy>M. Talat Odman</cp:lastModifiedBy>
  <cp:revision>686</cp:revision>
  <cp:lastPrinted>2015-04-24T19:40:37Z</cp:lastPrinted>
  <dcterms:created xsi:type="dcterms:W3CDTF">2005-05-18T01:24:28Z</dcterms:created>
  <dcterms:modified xsi:type="dcterms:W3CDTF">2015-04-24T23:32:44Z</dcterms:modified>
  <cp:category>Powerpoint poster templates</cp:category>
</cp:coreProperties>
</file>